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4"/>
    <p:sldMasterId id="2147483690" r:id="rId5"/>
    <p:sldMasterId id="2147483678" r:id="rId6"/>
    <p:sldMasterId id="2147483695" r:id="rId7"/>
    <p:sldMasterId id="2147483696" r:id="rId8"/>
  </p:sldMasterIdLst>
  <p:notesMasterIdLst>
    <p:notesMasterId r:id="rId28"/>
  </p:notesMasterIdLst>
  <p:sldIdLst>
    <p:sldId id="603" r:id="rId9"/>
    <p:sldId id="527" r:id="rId10"/>
    <p:sldId id="446" r:id="rId11"/>
    <p:sldId id="436" r:id="rId12"/>
    <p:sldId id="877" r:id="rId13"/>
    <p:sldId id="442" r:id="rId14"/>
    <p:sldId id="615" r:id="rId15"/>
    <p:sldId id="434" r:id="rId16"/>
    <p:sldId id="468" r:id="rId17"/>
    <p:sldId id="503" r:id="rId18"/>
    <p:sldId id="605" r:id="rId19"/>
    <p:sldId id="638" r:id="rId20"/>
    <p:sldId id="639" r:id="rId21"/>
    <p:sldId id="666" r:id="rId22"/>
    <p:sldId id="874" r:id="rId23"/>
    <p:sldId id="640" r:id="rId24"/>
    <p:sldId id="855" r:id="rId25"/>
    <p:sldId id="634" r:id="rId26"/>
    <p:sldId id="63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52E"/>
    <a:srgbClr val="FFFFFF"/>
    <a:srgbClr val="BFCE2F"/>
    <a:srgbClr val="C0CF36"/>
    <a:srgbClr val="00541F"/>
    <a:srgbClr val="0A5A27"/>
    <a:srgbClr val="388851"/>
    <a:srgbClr val="7DA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\Downloads\Compilado%20de%20Informa&#231;&#245;es%20do%20Monitoramento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b="1">
                <a:solidFill>
                  <a:schemeClr val="dk1"/>
                </a:solidFill>
                <a:latin typeface="+mn-lt"/>
              </a:defRPr>
            </a:pPr>
            <a:r>
              <a:rPr lang="pt-BR" b="1">
                <a:solidFill>
                  <a:schemeClr val="dk1"/>
                </a:solidFill>
                <a:latin typeface="+mn-lt"/>
              </a:rPr>
              <a:t>Número total de visitas nos anos 2000 até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Tabelas!$G$2</c:f>
              <c:strCache>
                <c:ptCount val="1"/>
                <c:pt idx="0">
                  <c:v>Número Total de Visitas</c:v>
                </c:pt>
              </c:strCache>
            </c:strRef>
          </c:tx>
          <c:spPr>
            <a:ln cmpd="sng">
              <a:solidFill>
                <a:srgbClr val="4285F4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3FE-4BE9-BE11-41F89A38E24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3FE-4BE9-BE11-41F89A38E24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3FE-4BE9-BE11-41F89A38E24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3FE-4BE9-BE11-41F89A38E24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3FE-4BE9-BE11-41F89A38E24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3FE-4BE9-BE11-41F89A38E24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3FE-4BE9-BE11-41F89A38E24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3FE-4BE9-BE11-41F89A38E24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3FE-4BE9-BE11-41F89A38E24E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3FE-4BE9-BE11-41F89A38E24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D3FE-4BE9-BE11-41F89A38E24E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3FE-4BE9-BE11-41F89A38E24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3FE-4BE9-BE11-41F89A38E24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3FE-4BE9-BE11-41F89A38E24E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D3FE-4BE9-BE11-41F89A38E24E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3FE-4BE9-BE11-41F89A38E24E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D3FE-4BE9-BE11-41F89A38E24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3FE-4BE9-BE11-41F89A38E24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D3FE-4BE9-BE11-41F89A38E24E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3FE-4BE9-BE11-41F89A38E24E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3FE-4BE9-BE11-41F89A38E24E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3FE-4BE9-BE11-41F89A38E24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FE-4BE9-BE11-41F89A38E24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FE-4BE9-BE11-41F89A38E24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FE-4BE9-BE11-41F89A38E24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FE-4BE9-BE11-41F89A38E24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FE-4BE9-BE11-41F89A38E24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FE-4BE9-BE11-41F89A38E24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FE-4BE9-BE11-41F89A38E24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FE-4BE9-BE11-41F89A38E24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3FE-4BE9-BE11-41F89A38E24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FE-4BE9-BE11-41F89A38E24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3FE-4BE9-BE11-41F89A38E24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FE-4BE9-BE11-41F89A38E24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3FE-4BE9-BE11-41F89A38E24E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6.4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3FE-4BE9-BE11-41F89A38E24E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7.3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D3FE-4BE9-BE11-41F89A38E24E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8.0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3FE-4BE9-BE11-41F89A38E24E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8.2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D3FE-4BE9-BE11-41F89A38E24E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10.7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3FE-4BE9-BE11-41F89A38E24E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12.3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D3FE-4BE9-BE11-41F89A38E24E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/>
                      <a:t>15.3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3FE-4BE9-BE11-41F89A38E24E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/>
                      <a:t>8.4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D3FE-4BE9-BE11-41F89A38E24E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/>
                      <a:t>16.7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3FE-4BE9-BE11-41F89A38E24E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000" b="1">
                    <a:solidFill>
                      <a:srgbClr val="FF0000"/>
                    </a:solidFill>
                    <a:latin typeface="Roboto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Tabelas!$F$3:$F$24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2005</c:v>
                </c:pt>
                <c:pt idx="8">
                  <c:v>2004</c:v>
                </c:pt>
                <c:pt idx="9">
                  <c:v>2003</c:v>
                </c:pt>
                <c:pt idx="10">
                  <c:v>2002</c:v>
                </c:pt>
                <c:pt idx="11">
                  <c:v>2001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Tabelas!$G$3:$G$24</c:f>
              <c:numCache>
                <c:formatCode>General</c:formatCode>
                <c:ptCount val="22"/>
                <c:pt idx="0">
                  <c:v>1932084</c:v>
                </c:pt>
                <c:pt idx="1">
                  <c:v>2035222</c:v>
                </c:pt>
                <c:pt idx="2">
                  <c:v>1865178</c:v>
                </c:pt>
                <c:pt idx="3">
                  <c:v>2073209</c:v>
                </c:pt>
                <c:pt idx="4">
                  <c:v>2673286</c:v>
                </c:pt>
                <c:pt idx="5">
                  <c:v>2909808</c:v>
                </c:pt>
                <c:pt idx="6">
                  <c:v>1906909</c:v>
                </c:pt>
                <c:pt idx="7">
                  <c:v>3181817</c:v>
                </c:pt>
                <c:pt idx="8">
                  <c:v>3591620</c:v>
                </c:pt>
                <c:pt idx="9">
                  <c:v>4150841</c:v>
                </c:pt>
                <c:pt idx="10">
                  <c:v>4187451</c:v>
                </c:pt>
                <c:pt idx="11">
                  <c:v>4965664</c:v>
                </c:pt>
                <c:pt idx="12">
                  <c:v>5703706</c:v>
                </c:pt>
                <c:pt idx="13">
                  <c:v>6411757</c:v>
                </c:pt>
                <c:pt idx="14">
                  <c:v>7305178</c:v>
                </c:pt>
                <c:pt idx="15">
                  <c:v>8071229</c:v>
                </c:pt>
                <c:pt idx="16">
                  <c:v>8296484</c:v>
                </c:pt>
                <c:pt idx="17">
                  <c:v>10734422</c:v>
                </c:pt>
                <c:pt idx="18">
                  <c:v>12389393</c:v>
                </c:pt>
                <c:pt idx="19">
                  <c:v>15335271</c:v>
                </c:pt>
                <c:pt idx="20">
                  <c:v>8436796</c:v>
                </c:pt>
                <c:pt idx="21" formatCode="#,##0">
                  <c:v>16734314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3FE-4BE9-BE11-41F89A38E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4688947"/>
        <c:axId val="800210956"/>
      </c:barChart>
      <c:catAx>
        <c:axId val="1464688947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r>
                  <a:rPr lang="pt-BR" b="0">
                    <a:solidFill>
                      <a:srgbClr val="000000"/>
                    </a:solidFill>
                    <a:latin typeface="+mn-lt"/>
                  </a:rPr>
                  <a:t>Ano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pt-BR"/>
          </a:p>
        </c:txPr>
        <c:crossAx val="800210956"/>
        <c:crosses val="autoZero"/>
        <c:auto val="1"/>
        <c:lblAlgn val="ctr"/>
        <c:lblOffset val="100"/>
        <c:noMultiLvlLbl val="1"/>
      </c:catAx>
      <c:valAx>
        <c:axId val="800210956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 lvl="0">
                  <a:defRPr b="0">
                    <a:solidFill>
                      <a:schemeClr val="dk1"/>
                    </a:solidFill>
                    <a:latin typeface="+mn-lt"/>
                  </a:defRPr>
                </a:pPr>
                <a:r>
                  <a:rPr lang="pt-BR" b="0">
                    <a:solidFill>
                      <a:schemeClr val="dk1"/>
                    </a:solidFill>
                    <a:latin typeface="+mn-lt"/>
                  </a:rPr>
                  <a:t>Número Total de Visitas (milhão)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pt-BR"/>
          </a:p>
        </c:txPr>
        <c:crossAx val="1464688947"/>
        <c:crosses val="autoZero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7F5479-6CB7-4C4E-B7C1-72829AF04C12}" type="doc">
      <dgm:prSet loTypeId="urn:microsoft.com/office/officeart/2005/8/layout/hProcess6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C42CE6EE-3A63-4263-BDB2-E46CB49525BE}">
      <dgm:prSet phldrT="[Texto]"/>
      <dgm:spPr/>
      <dgm:t>
        <a:bodyPr/>
        <a:lstStyle/>
        <a:p>
          <a:r>
            <a:rPr lang="pt-BR" dirty="0">
              <a:latin typeface="Tw Cen MT" panose="020B0602020104020603" pitchFamily="34" charset="0"/>
            </a:rPr>
            <a:t>2018</a:t>
          </a:r>
        </a:p>
      </dgm:t>
    </dgm:pt>
    <dgm:pt modelId="{A8F9F6D1-EAF2-45D5-A0C4-49CDA18BB6BF}" type="parTrans" cxnId="{DD3507C6-A62E-4049-82AE-0E29CA6BE770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B978372E-520C-4610-9F81-B73F98A574FC}" type="sibTrans" cxnId="{DD3507C6-A62E-4049-82AE-0E29CA6BE770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ABCE0C76-A2ED-47AA-8764-C3538CB09C7B}">
      <dgm:prSet phldrT="[Texto]" custT="1"/>
      <dgm:spPr/>
      <dgm:t>
        <a:bodyPr/>
        <a:lstStyle/>
        <a:p>
          <a:r>
            <a:rPr lang="pt-BR" sz="1200" b="1" dirty="0">
              <a:latin typeface="Tw Cen MT" panose="020B0602020104020603" pitchFamily="34" charset="0"/>
            </a:rPr>
            <a:t>IN 14 Observação de Aves</a:t>
          </a:r>
        </a:p>
      </dgm:t>
    </dgm:pt>
    <dgm:pt modelId="{1CE9B844-6CB2-41D3-A723-2700DD42D909}" type="parTrans" cxnId="{4C09E96B-C638-43DF-B5FD-73002DC1EB5E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75A4BDB3-15FC-41B9-B8A7-9E4C01CD63C2}" type="sibTrans" cxnId="{4C09E96B-C638-43DF-B5FD-73002DC1EB5E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D782DA00-C0DE-4A37-B1C4-724818866169}">
      <dgm:prSet phldrT="[Texto]"/>
      <dgm:spPr/>
      <dgm:t>
        <a:bodyPr/>
        <a:lstStyle/>
        <a:p>
          <a:r>
            <a:rPr lang="pt-BR" dirty="0">
              <a:latin typeface="Tw Cen MT" panose="020B0602020104020603" pitchFamily="34" charset="0"/>
            </a:rPr>
            <a:t>2019</a:t>
          </a:r>
        </a:p>
      </dgm:t>
    </dgm:pt>
    <dgm:pt modelId="{E477295D-0328-4A4F-9AC6-53FB691BC03E}" type="parTrans" cxnId="{C7D0892E-BB94-4D93-ADC7-86A880F1A608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87F4B4C1-7DDC-4939-9E8D-40397DAD4F31}" type="sibTrans" cxnId="{C7D0892E-BB94-4D93-ADC7-86A880F1A608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71DA18D8-A363-411D-B6A0-F70D277594DD}">
      <dgm:prSet phldrT="[Texto]" custT="1"/>
      <dgm:spPr/>
      <dgm:t>
        <a:bodyPr/>
        <a:lstStyle/>
        <a:p>
          <a:r>
            <a:rPr lang="pt-BR" sz="1100" b="1" dirty="0">
              <a:latin typeface="Tw Cen MT" panose="020B0602020104020603" pitchFamily="34" charset="0"/>
            </a:rPr>
            <a:t>IN 5 Eventos em Unidades de Conservação</a:t>
          </a:r>
        </a:p>
      </dgm:t>
    </dgm:pt>
    <dgm:pt modelId="{44D4ADB0-8251-498E-BBC6-A994872FE40A}" type="parTrans" cxnId="{55B0A8F3-C509-4DDB-A2B6-6B9E231D0251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C98372DC-67F7-44E0-9039-DE0E1C375875}" type="sibTrans" cxnId="{55B0A8F3-C509-4DDB-A2B6-6B9E231D0251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56587F35-BF59-41CB-8895-CA5A47B449F7}">
      <dgm:prSet phldrT="[Texto]"/>
      <dgm:spPr/>
      <dgm:t>
        <a:bodyPr/>
        <a:lstStyle/>
        <a:p>
          <a:r>
            <a:rPr lang="pt-BR" dirty="0">
              <a:latin typeface="Tw Cen MT" panose="020B0602020104020603" pitchFamily="34" charset="0"/>
            </a:rPr>
            <a:t>2020</a:t>
          </a:r>
        </a:p>
      </dgm:t>
    </dgm:pt>
    <dgm:pt modelId="{CFA11A82-2CD7-4C52-8E88-C4271D2AE1F0}" type="parTrans" cxnId="{7A7BE7BA-5CCC-43A6-A338-423ED52A10CB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8633C656-EAFA-470A-AE67-A3C4402B0908}" type="sibTrans" cxnId="{7A7BE7BA-5CCC-43A6-A338-423ED52A10CB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BDFAC0C7-545E-45C8-886A-79769C6747AF}">
      <dgm:prSet phldrT="[Texto]" custT="1"/>
      <dgm:spPr/>
      <dgm:t>
        <a:bodyPr/>
        <a:lstStyle/>
        <a:p>
          <a:r>
            <a:rPr lang="pt-BR" sz="1050" b="1" dirty="0">
              <a:latin typeface="Tw Cen MT" panose="020B0602020104020603" pitchFamily="34" charset="0"/>
            </a:rPr>
            <a:t>91 Portaria  para realização de Pesca Esportiva em UC</a:t>
          </a:r>
        </a:p>
      </dgm:t>
    </dgm:pt>
    <dgm:pt modelId="{E7624183-E454-44F5-804B-5869D674765A}" type="parTrans" cxnId="{B2B20948-0ABB-41BF-AAA5-05A3ED4AA709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4C83CF4F-CC79-49A8-9194-9C5906EE19A4}" type="sibTrans" cxnId="{B2B20948-0ABB-41BF-AAA5-05A3ED4AA709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8661F2F9-E783-4C3C-95C1-05A1605D45C2}">
      <dgm:prSet phldrT="[Texto]" custT="1"/>
      <dgm:spPr/>
      <dgm:t>
        <a:bodyPr/>
        <a:lstStyle/>
        <a:p>
          <a:r>
            <a:rPr lang="pt-BR" sz="1050" b="1" dirty="0">
              <a:latin typeface="Tw Cen MT" panose="020B0602020104020603" pitchFamily="34" charset="0"/>
            </a:rPr>
            <a:t>IN3 de atividade de Mergulho em UC</a:t>
          </a:r>
        </a:p>
      </dgm:t>
    </dgm:pt>
    <dgm:pt modelId="{BC8D42CD-1C4C-4D48-B593-F7DAF77114C5}" type="sibTrans" cxnId="{CD044240-DFAA-430A-B140-07FBA8579E37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EAE2F0A9-6DAD-45ED-BB8E-A63526ED281E}" type="parTrans" cxnId="{CD044240-DFAA-430A-B140-07FBA8579E37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FF38905E-EB98-4118-8AEE-C0272B018C3A}">
      <dgm:prSet phldrT="[Texto]" custT="1"/>
      <dgm:spPr/>
      <dgm:t>
        <a:bodyPr/>
        <a:lstStyle/>
        <a:p>
          <a:r>
            <a:rPr lang="pt-BR" sz="1050" b="1" dirty="0">
              <a:latin typeface="Tw Cen MT" panose="020B0602020104020603" pitchFamily="34" charset="0"/>
            </a:rPr>
            <a:t>IN 12  atividades de visitação com Objetivos Educacionais</a:t>
          </a:r>
        </a:p>
      </dgm:t>
    </dgm:pt>
    <dgm:pt modelId="{1169D61F-A4B3-41D3-B789-413540A97F81}" type="parTrans" cxnId="{5CCAF4BC-76F0-4C64-9779-B8785A0DE907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D8910CA7-2D83-4A97-B8FF-59389812B6C9}" type="sibTrans" cxnId="{5CCAF4BC-76F0-4C64-9779-B8785A0DE907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DE614286-E454-4AAE-9F91-C25C0BE995F0}">
      <dgm:prSet phldrT="[Texto]"/>
      <dgm:spPr/>
      <dgm:t>
        <a:bodyPr/>
        <a:lstStyle/>
        <a:p>
          <a:r>
            <a:rPr lang="pt-BR" dirty="0">
              <a:latin typeface="Tw Cen MT" panose="020B0602020104020603" pitchFamily="34" charset="0"/>
            </a:rPr>
            <a:t>2021</a:t>
          </a:r>
        </a:p>
      </dgm:t>
    </dgm:pt>
    <dgm:pt modelId="{1FE08D53-51CB-4CAB-8B2D-4D8F4291BB4A}" type="parTrans" cxnId="{DFBAA487-6F1E-4DE4-8D5C-4B261284E10F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84EA11C7-1DB9-40FD-99EF-DD596AC619B7}" type="sibTrans" cxnId="{DFBAA487-6F1E-4DE4-8D5C-4B261284E10F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5EDC9928-C13D-4B86-9C16-A005D8649611}">
      <dgm:prSet phldrT="[Texto]"/>
      <dgm:spPr/>
      <dgm:t>
        <a:bodyPr/>
        <a:lstStyle/>
        <a:p>
          <a:r>
            <a:rPr lang="pt-BR" b="1" dirty="0">
              <a:latin typeface="Tw Cen MT" panose="020B0602020104020603" pitchFamily="34" charset="0"/>
            </a:rPr>
            <a:t>IN 02 Escalda em Rocha UC</a:t>
          </a:r>
        </a:p>
      </dgm:t>
    </dgm:pt>
    <dgm:pt modelId="{92BD4EFF-B884-425B-B494-3314E04E5F10}" type="parTrans" cxnId="{D330E3F3-363B-4F0B-B4BB-7D3C17E7A1BA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E0489B56-7F0B-4068-9777-8E0567924710}" type="sibTrans" cxnId="{D330E3F3-363B-4F0B-B4BB-7D3C17E7A1BA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2EFF6906-EF70-4426-A29D-F2AB0D270E86}">
      <dgm:prSet phldrT="[Texto]"/>
      <dgm:spPr/>
      <dgm:t>
        <a:bodyPr/>
        <a:lstStyle/>
        <a:p>
          <a:r>
            <a:rPr lang="pt-BR" b="1" dirty="0">
              <a:latin typeface="Tw Cen MT" panose="020B0602020104020603" pitchFamily="34" charset="0"/>
            </a:rPr>
            <a:t>IN 04 Voo Livre em UC</a:t>
          </a:r>
        </a:p>
      </dgm:t>
    </dgm:pt>
    <dgm:pt modelId="{206EC2E1-AAA2-44EC-A6C4-04D4BD6FE9A3}" type="parTrans" cxnId="{7F347D89-CEBE-438C-BEF5-3A2A496D7E48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F700239C-83CD-4AA4-8CF5-35FE9AA31544}" type="sibTrans" cxnId="{7F347D89-CEBE-438C-BEF5-3A2A496D7E48}">
      <dgm:prSet/>
      <dgm:spPr/>
      <dgm:t>
        <a:bodyPr/>
        <a:lstStyle/>
        <a:p>
          <a:endParaRPr lang="pt-BR">
            <a:latin typeface="Tw Cen MT" panose="020B0602020104020603" pitchFamily="34" charset="0"/>
          </a:endParaRPr>
        </a:p>
      </dgm:t>
    </dgm:pt>
    <dgm:pt modelId="{53813927-E804-46A8-8EE4-2FB863A4360F}" type="pres">
      <dgm:prSet presAssocID="{387F5479-6CB7-4C4E-B7C1-72829AF04C12}" presName="theList" presStyleCnt="0">
        <dgm:presLayoutVars>
          <dgm:dir/>
          <dgm:animLvl val="lvl"/>
          <dgm:resizeHandles val="exact"/>
        </dgm:presLayoutVars>
      </dgm:prSet>
      <dgm:spPr/>
    </dgm:pt>
    <dgm:pt modelId="{2A752C64-E114-49FA-9CB8-7336518EF408}" type="pres">
      <dgm:prSet presAssocID="{C42CE6EE-3A63-4263-BDB2-E46CB49525BE}" presName="compNode" presStyleCnt="0"/>
      <dgm:spPr/>
    </dgm:pt>
    <dgm:pt modelId="{8342B775-B0E3-43FC-B4E6-FA45D80B37CC}" type="pres">
      <dgm:prSet presAssocID="{C42CE6EE-3A63-4263-BDB2-E46CB49525BE}" presName="noGeometry" presStyleCnt="0"/>
      <dgm:spPr/>
    </dgm:pt>
    <dgm:pt modelId="{5F039476-004A-4ABA-B01E-79013D55D2F7}" type="pres">
      <dgm:prSet presAssocID="{C42CE6EE-3A63-4263-BDB2-E46CB49525BE}" presName="childTextVisible" presStyleLbl="bgAccFollowNode1" presStyleIdx="0" presStyleCnt="4">
        <dgm:presLayoutVars>
          <dgm:bulletEnabled val="1"/>
        </dgm:presLayoutVars>
      </dgm:prSet>
      <dgm:spPr/>
    </dgm:pt>
    <dgm:pt modelId="{3F8996D1-C8E3-49F9-8872-CD74AD17C1BD}" type="pres">
      <dgm:prSet presAssocID="{C42CE6EE-3A63-4263-BDB2-E46CB49525BE}" presName="childTextHidden" presStyleLbl="bgAccFollowNode1" presStyleIdx="0" presStyleCnt="4"/>
      <dgm:spPr/>
    </dgm:pt>
    <dgm:pt modelId="{A68A1F1D-467A-4FD8-AF8F-64378E642B30}" type="pres">
      <dgm:prSet presAssocID="{C42CE6EE-3A63-4263-BDB2-E46CB49525B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F0FF215-7EA5-4EBF-9CA1-CF7F4E36EDA5}" type="pres">
      <dgm:prSet presAssocID="{C42CE6EE-3A63-4263-BDB2-E46CB49525BE}" presName="aSpace" presStyleCnt="0"/>
      <dgm:spPr/>
    </dgm:pt>
    <dgm:pt modelId="{E4B51A8F-5BB7-4622-803A-E5A4B1635C8F}" type="pres">
      <dgm:prSet presAssocID="{D782DA00-C0DE-4A37-B1C4-724818866169}" presName="compNode" presStyleCnt="0"/>
      <dgm:spPr/>
    </dgm:pt>
    <dgm:pt modelId="{C1FD9E76-3D3B-421B-A7A6-15B1AFF1BECD}" type="pres">
      <dgm:prSet presAssocID="{D782DA00-C0DE-4A37-B1C4-724818866169}" presName="noGeometry" presStyleCnt="0"/>
      <dgm:spPr/>
    </dgm:pt>
    <dgm:pt modelId="{E465ADD6-91E0-4C51-815F-53B25D62730A}" type="pres">
      <dgm:prSet presAssocID="{D782DA00-C0DE-4A37-B1C4-724818866169}" presName="childTextVisible" presStyleLbl="bgAccFollowNode1" presStyleIdx="1" presStyleCnt="4">
        <dgm:presLayoutVars>
          <dgm:bulletEnabled val="1"/>
        </dgm:presLayoutVars>
      </dgm:prSet>
      <dgm:spPr/>
    </dgm:pt>
    <dgm:pt modelId="{1AB5CE02-BB6D-4A7B-B305-9BD3192C5267}" type="pres">
      <dgm:prSet presAssocID="{D782DA00-C0DE-4A37-B1C4-724818866169}" presName="childTextHidden" presStyleLbl="bgAccFollowNode1" presStyleIdx="1" presStyleCnt="4"/>
      <dgm:spPr/>
    </dgm:pt>
    <dgm:pt modelId="{FD2774A5-1FF7-45A2-97C8-9D7A790F7851}" type="pres">
      <dgm:prSet presAssocID="{D782DA00-C0DE-4A37-B1C4-72481886616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8882FEA-6D01-49E8-9E59-CEB6FD03E84D}" type="pres">
      <dgm:prSet presAssocID="{D782DA00-C0DE-4A37-B1C4-724818866169}" presName="aSpace" presStyleCnt="0"/>
      <dgm:spPr/>
    </dgm:pt>
    <dgm:pt modelId="{84A3F948-99D2-45B8-8D8D-A8C60879A701}" type="pres">
      <dgm:prSet presAssocID="{56587F35-BF59-41CB-8895-CA5A47B449F7}" presName="compNode" presStyleCnt="0"/>
      <dgm:spPr/>
    </dgm:pt>
    <dgm:pt modelId="{A0FC4982-362B-441D-8B8B-96958F43F49B}" type="pres">
      <dgm:prSet presAssocID="{56587F35-BF59-41CB-8895-CA5A47B449F7}" presName="noGeometry" presStyleCnt="0"/>
      <dgm:spPr/>
    </dgm:pt>
    <dgm:pt modelId="{CCA56CD8-3348-495B-B4D7-99E0CECDA385}" type="pres">
      <dgm:prSet presAssocID="{56587F35-BF59-41CB-8895-CA5A47B449F7}" presName="childTextVisible" presStyleLbl="bgAccFollowNode1" presStyleIdx="2" presStyleCnt="4" custScaleX="154320" custScaleY="119295" custLinFactNeighborX="7649" custLinFactNeighborY="2695">
        <dgm:presLayoutVars>
          <dgm:bulletEnabled val="1"/>
        </dgm:presLayoutVars>
      </dgm:prSet>
      <dgm:spPr/>
    </dgm:pt>
    <dgm:pt modelId="{A28DC21A-BBE2-4AFB-BAE4-D9066E656DF1}" type="pres">
      <dgm:prSet presAssocID="{56587F35-BF59-41CB-8895-CA5A47B449F7}" presName="childTextHidden" presStyleLbl="bgAccFollowNode1" presStyleIdx="2" presStyleCnt="4"/>
      <dgm:spPr/>
    </dgm:pt>
    <dgm:pt modelId="{C0EE9E7B-684A-43B8-99E4-61EB5627B53F}" type="pres">
      <dgm:prSet presAssocID="{56587F35-BF59-41CB-8895-CA5A47B449F7}" presName="parentText" presStyleLbl="node1" presStyleIdx="2" presStyleCnt="4" custLinFactNeighborX="-13793" custLinFactNeighborY="4711">
        <dgm:presLayoutVars>
          <dgm:chMax val="1"/>
          <dgm:bulletEnabled val="1"/>
        </dgm:presLayoutVars>
      </dgm:prSet>
      <dgm:spPr/>
    </dgm:pt>
    <dgm:pt modelId="{E22DB996-E422-487C-944F-E18062D6376E}" type="pres">
      <dgm:prSet presAssocID="{56587F35-BF59-41CB-8895-CA5A47B449F7}" presName="aSpace" presStyleCnt="0"/>
      <dgm:spPr/>
    </dgm:pt>
    <dgm:pt modelId="{663D0877-7E08-4C60-A1E5-3DEB3E2E7D47}" type="pres">
      <dgm:prSet presAssocID="{DE614286-E454-4AAE-9F91-C25C0BE995F0}" presName="compNode" presStyleCnt="0"/>
      <dgm:spPr/>
    </dgm:pt>
    <dgm:pt modelId="{95F7E686-A593-4AA8-8778-7051A4639032}" type="pres">
      <dgm:prSet presAssocID="{DE614286-E454-4AAE-9F91-C25C0BE995F0}" presName="noGeometry" presStyleCnt="0"/>
      <dgm:spPr/>
    </dgm:pt>
    <dgm:pt modelId="{888E7BB1-1C51-436C-8BB1-9AE16A21E83F}" type="pres">
      <dgm:prSet presAssocID="{DE614286-E454-4AAE-9F91-C25C0BE995F0}" presName="childTextVisible" presStyleLbl="bgAccFollowNode1" presStyleIdx="3" presStyleCnt="4">
        <dgm:presLayoutVars>
          <dgm:bulletEnabled val="1"/>
        </dgm:presLayoutVars>
      </dgm:prSet>
      <dgm:spPr/>
    </dgm:pt>
    <dgm:pt modelId="{9B5D8106-4A8E-450C-8811-A678CCE8EA19}" type="pres">
      <dgm:prSet presAssocID="{DE614286-E454-4AAE-9F91-C25C0BE995F0}" presName="childTextHidden" presStyleLbl="bgAccFollowNode1" presStyleIdx="3" presStyleCnt="4"/>
      <dgm:spPr/>
    </dgm:pt>
    <dgm:pt modelId="{CD42F4F6-6AD1-400C-8DC6-6DB5A2C84BAA}" type="pres">
      <dgm:prSet presAssocID="{DE614286-E454-4AAE-9F91-C25C0BE995F0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D573DB1D-D9DA-43C9-832D-54C56C403201}" type="presOf" srcId="{5EDC9928-C13D-4B86-9C16-A005D8649611}" destId="{9B5D8106-4A8E-450C-8811-A678CCE8EA19}" srcOrd="1" destOrd="0" presId="urn:microsoft.com/office/officeart/2005/8/layout/hProcess6"/>
    <dgm:cxn modelId="{1EA01125-27F9-4552-BB1F-347BB985E6BF}" type="presOf" srcId="{BDFAC0C7-545E-45C8-886A-79769C6747AF}" destId="{CCA56CD8-3348-495B-B4D7-99E0CECDA385}" srcOrd="0" destOrd="0" presId="urn:microsoft.com/office/officeart/2005/8/layout/hProcess6"/>
    <dgm:cxn modelId="{C7D0892E-BB94-4D93-ADC7-86A880F1A608}" srcId="{387F5479-6CB7-4C4E-B7C1-72829AF04C12}" destId="{D782DA00-C0DE-4A37-B1C4-724818866169}" srcOrd="1" destOrd="0" parTransId="{E477295D-0328-4A4F-9AC6-53FB691BC03E}" sibTransId="{87F4B4C1-7DDC-4939-9E8D-40397DAD4F31}"/>
    <dgm:cxn modelId="{18AF0735-44A6-42E5-BDEB-E120B919FAE3}" type="presOf" srcId="{8661F2F9-E783-4C3C-95C1-05A1605D45C2}" destId="{CCA56CD8-3348-495B-B4D7-99E0CECDA385}" srcOrd="0" destOrd="1" presId="urn:microsoft.com/office/officeart/2005/8/layout/hProcess6"/>
    <dgm:cxn modelId="{CD044240-DFAA-430A-B140-07FBA8579E37}" srcId="{56587F35-BF59-41CB-8895-CA5A47B449F7}" destId="{8661F2F9-E783-4C3C-95C1-05A1605D45C2}" srcOrd="1" destOrd="0" parTransId="{EAE2F0A9-6DAD-45ED-BB8E-A63526ED281E}" sibTransId="{BC8D42CD-1C4C-4D48-B593-F7DAF77114C5}"/>
    <dgm:cxn modelId="{A1B94341-35AA-419F-BCDF-729DD26C07F2}" type="presOf" srcId="{387F5479-6CB7-4C4E-B7C1-72829AF04C12}" destId="{53813927-E804-46A8-8EE4-2FB863A4360F}" srcOrd="0" destOrd="0" presId="urn:microsoft.com/office/officeart/2005/8/layout/hProcess6"/>
    <dgm:cxn modelId="{554C3346-F6D0-4047-A8A7-DAE6512848C2}" type="presOf" srcId="{C42CE6EE-3A63-4263-BDB2-E46CB49525BE}" destId="{A68A1F1D-467A-4FD8-AF8F-64378E642B30}" srcOrd="0" destOrd="0" presId="urn:microsoft.com/office/officeart/2005/8/layout/hProcess6"/>
    <dgm:cxn modelId="{9FA50A67-8868-424D-BD84-85A0E13017B7}" type="presOf" srcId="{D782DA00-C0DE-4A37-B1C4-724818866169}" destId="{FD2774A5-1FF7-45A2-97C8-9D7A790F7851}" srcOrd="0" destOrd="0" presId="urn:microsoft.com/office/officeart/2005/8/layout/hProcess6"/>
    <dgm:cxn modelId="{B2B20948-0ABB-41BF-AAA5-05A3ED4AA709}" srcId="{56587F35-BF59-41CB-8895-CA5A47B449F7}" destId="{BDFAC0C7-545E-45C8-886A-79769C6747AF}" srcOrd="0" destOrd="0" parTransId="{E7624183-E454-44F5-804B-5869D674765A}" sibTransId="{4C83CF4F-CC79-49A8-9194-9C5906EE19A4}"/>
    <dgm:cxn modelId="{4C09E96B-C638-43DF-B5FD-73002DC1EB5E}" srcId="{C42CE6EE-3A63-4263-BDB2-E46CB49525BE}" destId="{ABCE0C76-A2ED-47AA-8764-C3538CB09C7B}" srcOrd="0" destOrd="0" parTransId="{1CE9B844-6CB2-41D3-A723-2700DD42D909}" sibTransId="{75A4BDB3-15FC-41B9-B8A7-9E4C01CD63C2}"/>
    <dgm:cxn modelId="{0073084C-B8E1-4BF4-BB11-12996A4D41CB}" type="presOf" srcId="{71DA18D8-A363-411D-B6A0-F70D277594DD}" destId="{E465ADD6-91E0-4C51-815F-53B25D62730A}" srcOrd="0" destOrd="0" presId="urn:microsoft.com/office/officeart/2005/8/layout/hProcess6"/>
    <dgm:cxn modelId="{1B259D4C-3235-44FC-801A-CD1E873B94C6}" type="presOf" srcId="{ABCE0C76-A2ED-47AA-8764-C3538CB09C7B}" destId="{3F8996D1-C8E3-49F9-8872-CD74AD17C1BD}" srcOrd="1" destOrd="0" presId="urn:microsoft.com/office/officeart/2005/8/layout/hProcess6"/>
    <dgm:cxn modelId="{ED85E455-8D49-418B-AC57-247AE51C206E}" type="presOf" srcId="{FF38905E-EB98-4118-8AEE-C0272B018C3A}" destId="{A28DC21A-BBE2-4AFB-BAE4-D9066E656DF1}" srcOrd="1" destOrd="2" presId="urn:microsoft.com/office/officeart/2005/8/layout/hProcess6"/>
    <dgm:cxn modelId="{BB661A57-238A-4ECA-B311-69D2C950C8C9}" type="presOf" srcId="{2EFF6906-EF70-4426-A29D-F2AB0D270E86}" destId="{888E7BB1-1C51-436C-8BB1-9AE16A21E83F}" srcOrd="0" destOrd="1" presId="urn:microsoft.com/office/officeart/2005/8/layout/hProcess6"/>
    <dgm:cxn modelId="{C38D267C-8A31-4091-91EE-32F6265C1A89}" type="presOf" srcId="{2EFF6906-EF70-4426-A29D-F2AB0D270E86}" destId="{9B5D8106-4A8E-450C-8811-A678CCE8EA19}" srcOrd="1" destOrd="1" presId="urn:microsoft.com/office/officeart/2005/8/layout/hProcess6"/>
    <dgm:cxn modelId="{DFBAA487-6F1E-4DE4-8D5C-4B261284E10F}" srcId="{387F5479-6CB7-4C4E-B7C1-72829AF04C12}" destId="{DE614286-E454-4AAE-9F91-C25C0BE995F0}" srcOrd="3" destOrd="0" parTransId="{1FE08D53-51CB-4CAB-8B2D-4D8F4291BB4A}" sibTransId="{84EA11C7-1DB9-40FD-99EF-DD596AC619B7}"/>
    <dgm:cxn modelId="{7F347D89-CEBE-438C-BEF5-3A2A496D7E48}" srcId="{DE614286-E454-4AAE-9F91-C25C0BE995F0}" destId="{2EFF6906-EF70-4426-A29D-F2AB0D270E86}" srcOrd="1" destOrd="0" parTransId="{206EC2E1-AAA2-44EC-A6C4-04D4BD6FE9A3}" sibTransId="{F700239C-83CD-4AA4-8CF5-35FE9AA31544}"/>
    <dgm:cxn modelId="{044D1395-0F41-49EC-96CD-D9E979C99BE4}" type="presOf" srcId="{FF38905E-EB98-4118-8AEE-C0272B018C3A}" destId="{CCA56CD8-3348-495B-B4D7-99E0CECDA385}" srcOrd="0" destOrd="2" presId="urn:microsoft.com/office/officeart/2005/8/layout/hProcess6"/>
    <dgm:cxn modelId="{569D929A-0259-455F-8224-93162D5D72EA}" type="presOf" srcId="{ABCE0C76-A2ED-47AA-8764-C3538CB09C7B}" destId="{5F039476-004A-4ABA-B01E-79013D55D2F7}" srcOrd="0" destOrd="0" presId="urn:microsoft.com/office/officeart/2005/8/layout/hProcess6"/>
    <dgm:cxn modelId="{909C4B9E-E856-403D-85C9-E5BF3F055824}" type="presOf" srcId="{DE614286-E454-4AAE-9F91-C25C0BE995F0}" destId="{CD42F4F6-6AD1-400C-8DC6-6DB5A2C84BAA}" srcOrd="0" destOrd="0" presId="urn:microsoft.com/office/officeart/2005/8/layout/hProcess6"/>
    <dgm:cxn modelId="{607826B3-2E63-41FC-A41F-3D830E6CD643}" type="presOf" srcId="{71DA18D8-A363-411D-B6A0-F70D277594DD}" destId="{1AB5CE02-BB6D-4A7B-B305-9BD3192C5267}" srcOrd="1" destOrd="0" presId="urn:microsoft.com/office/officeart/2005/8/layout/hProcess6"/>
    <dgm:cxn modelId="{7A7BE7BA-5CCC-43A6-A338-423ED52A10CB}" srcId="{387F5479-6CB7-4C4E-B7C1-72829AF04C12}" destId="{56587F35-BF59-41CB-8895-CA5A47B449F7}" srcOrd="2" destOrd="0" parTransId="{CFA11A82-2CD7-4C52-8E88-C4271D2AE1F0}" sibTransId="{8633C656-EAFA-470A-AE67-A3C4402B0908}"/>
    <dgm:cxn modelId="{5CCAF4BC-76F0-4C64-9779-B8785A0DE907}" srcId="{56587F35-BF59-41CB-8895-CA5A47B449F7}" destId="{FF38905E-EB98-4118-8AEE-C0272B018C3A}" srcOrd="2" destOrd="0" parTransId="{1169D61F-A4B3-41D3-B789-413540A97F81}" sibTransId="{D8910CA7-2D83-4A97-B8FF-59389812B6C9}"/>
    <dgm:cxn modelId="{FE0E96BF-8F51-4488-86F4-372CC8430EF3}" type="presOf" srcId="{56587F35-BF59-41CB-8895-CA5A47B449F7}" destId="{C0EE9E7B-684A-43B8-99E4-61EB5627B53F}" srcOrd="0" destOrd="0" presId="urn:microsoft.com/office/officeart/2005/8/layout/hProcess6"/>
    <dgm:cxn modelId="{DD3507C6-A62E-4049-82AE-0E29CA6BE770}" srcId="{387F5479-6CB7-4C4E-B7C1-72829AF04C12}" destId="{C42CE6EE-3A63-4263-BDB2-E46CB49525BE}" srcOrd="0" destOrd="0" parTransId="{A8F9F6D1-EAF2-45D5-A0C4-49CDA18BB6BF}" sibTransId="{B978372E-520C-4610-9F81-B73F98A574FC}"/>
    <dgm:cxn modelId="{5E32A4CF-0567-4CFD-BBCF-7F48E9708A9D}" type="presOf" srcId="{BDFAC0C7-545E-45C8-886A-79769C6747AF}" destId="{A28DC21A-BBE2-4AFB-BAE4-D9066E656DF1}" srcOrd="1" destOrd="0" presId="urn:microsoft.com/office/officeart/2005/8/layout/hProcess6"/>
    <dgm:cxn modelId="{E9E88ADA-5C35-4EF2-85A3-D6483C7DF183}" type="presOf" srcId="{5EDC9928-C13D-4B86-9C16-A005D8649611}" destId="{888E7BB1-1C51-436C-8BB1-9AE16A21E83F}" srcOrd="0" destOrd="0" presId="urn:microsoft.com/office/officeart/2005/8/layout/hProcess6"/>
    <dgm:cxn modelId="{A53F8EE3-AF67-4654-8ABD-BD9346D559BA}" type="presOf" srcId="{8661F2F9-E783-4C3C-95C1-05A1605D45C2}" destId="{A28DC21A-BBE2-4AFB-BAE4-D9066E656DF1}" srcOrd="1" destOrd="1" presId="urn:microsoft.com/office/officeart/2005/8/layout/hProcess6"/>
    <dgm:cxn modelId="{55B0A8F3-C509-4DDB-A2B6-6B9E231D0251}" srcId="{D782DA00-C0DE-4A37-B1C4-724818866169}" destId="{71DA18D8-A363-411D-B6A0-F70D277594DD}" srcOrd="0" destOrd="0" parTransId="{44D4ADB0-8251-498E-BBC6-A994872FE40A}" sibTransId="{C98372DC-67F7-44E0-9039-DE0E1C375875}"/>
    <dgm:cxn modelId="{D330E3F3-363B-4F0B-B4BB-7D3C17E7A1BA}" srcId="{DE614286-E454-4AAE-9F91-C25C0BE995F0}" destId="{5EDC9928-C13D-4B86-9C16-A005D8649611}" srcOrd="0" destOrd="0" parTransId="{92BD4EFF-B884-425B-B494-3314E04E5F10}" sibTransId="{E0489B56-7F0B-4068-9777-8E0567924710}"/>
    <dgm:cxn modelId="{70E62AC2-23E0-40AC-9027-B2EF7728242B}" type="presParOf" srcId="{53813927-E804-46A8-8EE4-2FB863A4360F}" destId="{2A752C64-E114-49FA-9CB8-7336518EF408}" srcOrd="0" destOrd="0" presId="urn:microsoft.com/office/officeart/2005/8/layout/hProcess6"/>
    <dgm:cxn modelId="{E58EEBE8-E346-4AA1-B351-573562EF12C4}" type="presParOf" srcId="{2A752C64-E114-49FA-9CB8-7336518EF408}" destId="{8342B775-B0E3-43FC-B4E6-FA45D80B37CC}" srcOrd="0" destOrd="0" presId="urn:microsoft.com/office/officeart/2005/8/layout/hProcess6"/>
    <dgm:cxn modelId="{5F2BEFDA-3372-47D9-B989-12FD919C4CA4}" type="presParOf" srcId="{2A752C64-E114-49FA-9CB8-7336518EF408}" destId="{5F039476-004A-4ABA-B01E-79013D55D2F7}" srcOrd="1" destOrd="0" presId="urn:microsoft.com/office/officeart/2005/8/layout/hProcess6"/>
    <dgm:cxn modelId="{D7553809-0CC4-4C53-BAF7-BC1A58A9F7B9}" type="presParOf" srcId="{2A752C64-E114-49FA-9CB8-7336518EF408}" destId="{3F8996D1-C8E3-49F9-8872-CD74AD17C1BD}" srcOrd="2" destOrd="0" presId="urn:microsoft.com/office/officeart/2005/8/layout/hProcess6"/>
    <dgm:cxn modelId="{9F4D416D-1846-4D29-9678-6024AC5B97AA}" type="presParOf" srcId="{2A752C64-E114-49FA-9CB8-7336518EF408}" destId="{A68A1F1D-467A-4FD8-AF8F-64378E642B30}" srcOrd="3" destOrd="0" presId="urn:microsoft.com/office/officeart/2005/8/layout/hProcess6"/>
    <dgm:cxn modelId="{6095EC7A-7487-4D29-B231-18DF22C62752}" type="presParOf" srcId="{53813927-E804-46A8-8EE4-2FB863A4360F}" destId="{0F0FF215-7EA5-4EBF-9CA1-CF7F4E36EDA5}" srcOrd="1" destOrd="0" presId="urn:microsoft.com/office/officeart/2005/8/layout/hProcess6"/>
    <dgm:cxn modelId="{0AEC3B61-B2DB-45F0-B4E4-50AEDE099D51}" type="presParOf" srcId="{53813927-E804-46A8-8EE4-2FB863A4360F}" destId="{E4B51A8F-5BB7-4622-803A-E5A4B1635C8F}" srcOrd="2" destOrd="0" presId="urn:microsoft.com/office/officeart/2005/8/layout/hProcess6"/>
    <dgm:cxn modelId="{7AF43044-63B0-49BA-AC20-21F965828B38}" type="presParOf" srcId="{E4B51A8F-5BB7-4622-803A-E5A4B1635C8F}" destId="{C1FD9E76-3D3B-421B-A7A6-15B1AFF1BECD}" srcOrd="0" destOrd="0" presId="urn:microsoft.com/office/officeart/2005/8/layout/hProcess6"/>
    <dgm:cxn modelId="{958889E9-5510-43CB-9003-6E6A5B47A5AF}" type="presParOf" srcId="{E4B51A8F-5BB7-4622-803A-E5A4B1635C8F}" destId="{E465ADD6-91E0-4C51-815F-53B25D62730A}" srcOrd="1" destOrd="0" presId="urn:microsoft.com/office/officeart/2005/8/layout/hProcess6"/>
    <dgm:cxn modelId="{8E82799B-04CC-46CA-B773-4387E0D91380}" type="presParOf" srcId="{E4B51A8F-5BB7-4622-803A-E5A4B1635C8F}" destId="{1AB5CE02-BB6D-4A7B-B305-9BD3192C5267}" srcOrd="2" destOrd="0" presId="urn:microsoft.com/office/officeart/2005/8/layout/hProcess6"/>
    <dgm:cxn modelId="{D3321731-1C45-4948-A5BB-31C465DFB055}" type="presParOf" srcId="{E4B51A8F-5BB7-4622-803A-E5A4B1635C8F}" destId="{FD2774A5-1FF7-45A2-97C8-9D7A790F7851}" srcOrd="3" destOrd="0" presId="urn:microsoft.com/office/officeart/2005/8/layout/hProcess6"/>
    <dgm:cxn modelId="{085BDE22-DFB0-41E1-B2D6-8C2F6D43BB22}" type="presParOf" srcId="{53813927-E804-46A8-8EE4-2FB863A4360F}" destId="{48882FEA-6D01-49E8-9E59-CEB6FD03E84D}" srcOrd="3" destOrd="0" presId="urn:microsoft.com/office/officeart/2005/8/layout/hProcess6"/>
    <dgm:cxn modelId="{56D03561-128A-4FAE-9173-EC825D548E03}" type="presParOf" srcId="{53813927-E804-46A8-8EE4-2FB863A4360F}" destId="{84A3F948-99D2-45B8-8D8D-A8C60879A701}" srcOrd="4" destOrd="0" presId="urn:microsoft.com/office/officeart/2005/8/layout/hProcess6"/>
    <dgm:cxn modelId="{AA9CEAD5-17CC-4E4C-BDF3-6B80E778351E}" type="presParOf" srcId="{84A3F948-99D2-45B8-8D8D-A8C60879A701}" destId="{A0FC4982-362B-441D-8B8B-96958F43F49B}" srcOrd="0" destOrd="0" presId="urn:microsoft.com/office/officeart/2005/8/layout/hProcess6"/>
    <dgm:cxn modelId="{CEF8DDE8-4F2E-482E-834B-D0BB2EACFEF1}" type="presParOf" srcId="{84A3F948-99D2-45B8-8D8D-A8C60879A701}" destId="{CCA56CD8-3348-495B-B4D7-99E0CECDA385}" srcOrd="1" destOrd="0" presId="urn:microsoft.com/office/officeart/2005/8/layout/hProcess6"/>
    <dgm:cxn modelId="{3A32D6AA-3B1A-4214-B5BC-BB756DE20E64}" type="presParOf" srcId="{84A3F948-99D2-45B8-8D8D-A8C60879A701}" destId="{A28DC21A-BBE2-4AFB-BAE4-D9066E656DF1}" srcOrd="2" destOrd="0" presId="urn:microsoft.com/office/officeart/2005/8/layout/hProcess6"/>
    <dgm:cxn modelId="{DFD774AA-F677-45A3-97B6-CC629335AE0F}" type="presParOf" srcId="{84A3F948-99D2-45B8-8D8D-A8C60879A701}" destId="{C0EE9E7B-684A-43B8-99E4-61EB5627B53F}" srcOrd="3" destOrd="0" presId="urn:microsoft.com/office/officeart/2005/8/layout/hProcess6"/>
    <dgm:cxn modelId="{75AF7962-F4A4-4686-9057-52B86CF38316}" type="presParOf" srcId="{53813927-E804-46A8-8EE4-2FB863A4360F}" destId="{E22DB996-E422-487C-944F-E18062D6376E}" srcOrd="5" destOrd="0" presId="urn:microsoft.com/office/officeart/2005/8/layout/hProcess6"/>
    <dgm:cxn modelId="{9A7AE212-46C9-49C9-B527-DE2904A9C7FD}" type="presParOf" srcId="{53813927-E804-46A8-8EE4-2FB863A4360F}" destId="{663D0877-7E08-4C60-A1E5-3DEB3E2E7D47}" srcOrd="6" destOrd="0" presId="urn:microsoft.com/office/officeart/2005/8/layout/hProcess6"/>
    <dgm:cxn modelId="{162518BA-F1D3-42EA-85BF-9A925C03F0DE}" type="presParOf" srcId="{663D0877-7E08-4C60-A1E5-3DEB3E2E7D47}" destId="{95F7E686-A593-4AA8-8778-7051A4639032}" srcOrd="0" destOrd="0" presId="urn:microsoft.com/office/officeart/2005/8/layout/hProcess6"/>
    <dgm:cxn modelId="{160DBE2E-98A6-4207-BEB0-C13EF73B8948}" type="presParOf" srcId="{663D0877-7E08-4C60-A1E5-3DEB3E2E7D47}" destId="{888E7BB1-1C51-436C-8BB1-9AE16A21E83F}" srcOrd="1" destOrd="0" presId="urn:microsoft.com/office/officeart/2005/8/layout/hProcess6"/>
    <dgm:cxn modelId="{B400E6FF-5002-44BB-B3F1-E280E767C5E9}" type="presParOf" srcId="{663D0877-7E08-4C60-A1E5-3DEB3E2E7D47}" destId="{9B5D8106-4A8E-450C-8811-A678CCE8EA19}" srcOrd="2" destOrd="0" presId="urn:microsoft.com/office/officeart/2005/8/layout/hProcess6"/>
    <dgm:cxn modelId="{E24B5839-D04B-4F1B-9D82-804797F6C57F}" type="presParOf" srcId="{663D0877-7E08-4C60-A1E5-3DEB3E2E7D47}" destId="{CD42F4F6-6AD1-400C-8DC6-6DB5A2C84BA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486F6A-E38D-44EB-B1F2-F62B945FB7A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F47BD7C-9CE6-49BB-8CB5-160807159354}">
      <dgm:prSet phldrT="[Texto]"/>
      <dgm:spPr/>
      <dgm:t>
        <a:bodyPr/>
        <a:lstStyle/>
        <a:p>
          <a:r>
            <a:rPr lang="pt-BR" dirty="0"/>
            <a:t>Portaria 769/2019</a:t>
          </a:r>
        </a:p>
        <a:p>
          <a:r>
            <a:rPr lang="pt-BR" dirty="0"/>
            <a:t>serviço de condução de visitantes em UC</a:t>
          </a:r>
        </a:p>
      </dgm:t>
    </dgm:pt>
    <dgm:pt modelId="{6E5AD3A6-2278-4C71-A602-9442F7B85467}" type="parTrans" cxnId="{0F23FC5B-50E7-448A-82EF-4612D497ABCE}">
      <dgm:prSet/>
      <dgm:spPr/>
      <dgm:t>
        <a:bodyPr/>
        <a:lstStyle/>
        <a:p>
          <a:endParaRPr lang="pt-BR"/>
        </a:p>
      </dgm:t>
    </dgm:pt>
    <dgm:pt modelId="{F0522226-F733-4B85-9E55-19C6FE7AD14B}" type="sibTrans" cxnId="{0F23FC5B-50E7-448A-82EF-4612D497ABCE}">
      <dgm:prSet/>
      <dgm:spPr/>
      <dgm:t>
        <a:bodyPr/>
        <a:lstStyle/>
        <a:p>
          <a:endParaRPr lang="pt-BR"/>
        </a:p>
      </dgm:t>
    </dgm:pt>
    <dgm:pt modelId="{8E700213-93F8-4502-BFC9-63C1B4F8B969}">
      <dgm:prSet phldrT="[Texto]"/>
      <dgm:spPr/>
      <dgm:t>
        <a:bodyPr/>
        <a:lstStyle/>
        <a:p>
          <a:r>
            <a:rPr lang="pt-BR" dirty="0"/>
            <a:t>Portaria 770/2019 </a:t>
          </a:r>
        </a:p>
        <a:p>
          <a:r>
            <a:rPr lang="pt-BR" dirty="0"/>
            <a:t>serviço de transporte aquaviário de passageiros para fins turístico em UC.​</a:t>
          </a:r>
        </a:p>
      </dgm:t>
    </dgm:pt>
    <dgm:pt modelId="{79767190-C8AD-4F94-A063-3BF0507AEF02}" type="parTrans" cxnId="{72782974-FC67-4C41-965F-3E0B919039B5}">
      <dgm:prSet/>
      <dgm:spPr/>
      <dgm:t>
        <a:bodyPr/>
        <a:lstStyle/>
        <a:p>
          <a:endParaRPr lang="pt-BR"/>
        </a:p>
      </dgm:t>
    </dgm:pt>
    <dgm:pt modelId="{49AE91F7-9D58-4B7B-8340-AED02A1CC6A6}" type="sibTrans" cxnId="{72782974-FC67-4C41-965F-3E0B919039B5}">
      <dgm:prSet/>
      <dgm:spPr/>
      <dgm:t>
        <a:bodyPr/>
        <a:lstStyle/>
        <a:p>
          <a:endParaRPr lang="pt-BR"/>
        </a:p>
      </dgm:t>
    </dgm:pt>
    <dgm:pt modelId="{7459F14C-1E4D-4B78-8808-1ECFF1DFBCB0}">
      <dgm:prSet phldrT="[Texto]"/>
      <dgm:spPr/>
      <dgm:t>
        <a:bodyPr/>
        <a:lstStyle/>
        <a:p>
          <a:r>
            <a:rPr lang="pt-BR" dirty="0"/>
            <a:t>Portaria 771/2019</a:t>
          </a:r>
        </a:p>
        <a:p>
          <a:r>
            <a:rPr lang="pt-BR" dirty="0"/>
            <a:t>serviço de comercialização de alimentos</a:t>
          </a:r>
        </a:p>
      </dgm:t>
    </dgm:pt>
    <dgm:pt modelId="{75771E2E-063C-4BD6-B126-4AF3C38C3EDB}" type="parTrans" cxnId="{BB95DF08-7A38-4BC7-BD99-30BA8D069B22}">
      <dgm:prSet/>
      <dgm:spPr/>
      <dgm:t>
        <a:bodyPr/>
        <a:lstStyle/>
        <a:p>
          <a:endParaRPr lang="pt-BR"/>
        </a:p>
      </dgm:t>
    </dgm:pt>
    <dgm:pt modelId="{F02E7D35-2629-40FA-9643-18C3A7BB8D6C}" type="sibTrans" cxnId="{BB95DF08-7A38-4BC7-BD99-30BA8D069B22}">
      <dgm:prSet/>
      <dgm:spPr/>
      <dgm:t>
        <a:bodyPr/>
        <a:lstStyle/>
        <a:p>
          <a:endParaRPr lang="pt-BR"/>
        </a:p>
      </dgm:t>
    </dgm:pt>
    <dgm:pt modelId="{B1CB6ECA-A8A1-40D6-8350-C013F7318BC8}">
      <dgm:prSet phldrT="[Texto]"/>
      <dgm:spPr/>
      <dgm:t>
        <a:bodyPr/>
        <a:lstStyle/>
        <a:p>
          <a:r>
            <a:rPr lang="pt-BR" dirty="0"/>
            <a:t>Portaria 772/2019</a:t>
          </a:r>
        </a:p>
        <a:p>
          <a:r>
            <a:rPr lang="pt-BR" dirty="0"/>
            <a:t>Locação de equipamentos para fins turísticos em UC</a:t>
          </a:r>
        </a:p>
      </dgm:t>
    </dgm:pt>
    <dgm:pt modelId="{071A49BD-4E23-4A76-B181-28A5455B8221}" type="parTrans" cxnId="{6265A40D-F5CB-4EE1-B093-402FCFE39B24}">
      <dgm:prSet/>
      <dgm:spPr/>
      <dgm:t>
        <a:bodyPr/>
        <a:lstStyle/>
        <a:p>
          <a:endParaRPr lang="pt-BR"/>
        </a:p>
      </dgm:t>
    </dgm:pt>
    <dgm:pt modelId="{9903629A-111C-418A-9954-B5565EF18DBE}" type="sibTrans" cxnId="{6265A40D-F5CB-4EE1-B093-402FCFE39B24}">
      <dgm:prSet/>
      <dgm:spPr/>
      <dgm:t>
        <a:bodyPr/>
        <a:lstStyle/>
        <a:p>
          <a:endParaRPr lang="pt-BR"/>
        </a:p>
      </dgm:t>
    </dgm:pt>
    <dgm:pt modelId="{31FD6469-52DB-4330-AE7F-A4CC91A71E1E}">
      <dgm:prSet phldrT="[Texto]"/>
      <dgm:spPr/>
      <dgm:t>
        <a:bodyPr/>
        <a:lstStyle/>
        <a:p>
          <a:r>
            <a:rPr lang="pt-BR" dirty="0"/>
            <a:t>Portaria 774/2019</a:t>
          </a:r>
        </a:p>
        <a:p>
          <a:r>
            <a:rPr lang="pt-BR" dirty="0"/>
            <a:t>serviço comercial de transporte terrestre de passageiros para fins turísticos em UC</a:t>
          </a:r>
        </a:p>
      </dgm:t>
    </dgm:pt>
    <dgm:pt modelId="{60C9A753-1C98-45AB-8A9F-2B225BA5DB2E}" type="parTrans" cxnId="{913980AC-6F1C-4EB0-917C-6664E0EB92F4}">
      <dgm:prSet/>
      <dgm:spPr/>
      <dgm:t>
        <a:bodyPr/>
        <a:lstStyle/>
        <a:p>
          <a:endParaRPr lang="pt-BR"/>
        </a:p>
      </dgm:t>
    </dgm:pt>
    <dgm:pt modelId="{13E824E4-802E-45AC-BBED-82CCFD137598}" type="sibTrans" cxnId="{913980AC-6F1C-4EB0-917C-6664E0EB92F4}">
      <dgm:prSet/>
      <dgm:spPr/>
      <dgm:t>
        <a:bodyPr/>
        <a:lstStyle/>
        <a:p>
          <a:endParaRPr lang="pt-BR"/>
        </a:p>
      </dgm:t>
    </dgm:pt>
    <dgm:pt modelId="{ED58FE2D-2431-47DC-A5A2-BA8711571D1E}" type="pres">
      <dgm:prSet presAssocID="{64486F6A-E38D-44EB-B1F2-F62B945FB7A2}" presName="diagram" presStyleCnt="0">
        <dgm:presLayoutVars>
          <dgm:dir/>
          <dgm:resizeHandles val="exact"/>
        </dgm:presLayoutVars>
      </dgm:prSet>
      <dgm:spPr/>
    </dgm:pt>
    <dgm:pt modelId="{652BFA52-B598-46B8-BB53-D23E66E2BA43}" type="pres">
      <dgm:prSet presAssocID="{BF47BD7C-9CE6-49BB-8CB5-160807159354}" presName="node" presStyleLbl="node1" presStyleIdx="0" presStyleCnt="5">
        <dgm:presLayoutVars>
          <dgm:bulletEnabled val="1"/>
        </dgm:presLayoutVars>
      </dgm:prSet>
      <dgm:spPr/>
    </dgm:pt>
    <dgm:pt modelId="{99D77325-3215-4941-BAC2-9AC3CBB89CB0}" type="pres">
      <dgm:prSet presAssocID="{F0522226-F733-4B85-9E55-19C6FE7AD14B}" presName="sibTrans" presStyleCnt="0"/>
      <dgm:spPr/>
    </dgm:pt>
    <dgm:pt modelId="{50C863D4-E14A-4B13-ACD9-4E04383C949D}" type="pres">
      <dgm:prSet presAssocID="{8E700213-93F8-4502-BFC9-63C1B4F8B969}" presName="node" presStyleLbl="node1" presStyleIdx="1" presStyleCnt="5">
        <dgm:presLayoutVars>
          <dgm:bulletEnabled val="1"/>
        </dgm:presLayoutVars>
      </dgm:prSet>
      <dgm:spPr/>
    </dgm:pt>
    <dgm:pt modelId="{4E77E2CE-D051-4EBD-B5B9-3D632BA74A9B}" type="pres">
      <dgm:prSet presAssocID="{49AE91F7-9D58-4B7B-8340-AED02A1CC6A6}" presName="sibTrans" presStyleCnt="0"/>
      <dgm:spPr/>
    </dgm:pt>
    <dgm:pt modelId="{5093F7D6-8809-4442-B110-9A5D065C4C7A}" type="pres">
      <dgm:prSet presAssocID="{7459F14C-1E4D-4B78-8808-1ECFF1DFBCB0}" presName="node" presStyleLbl="node1" presStyleIdx="2" presStyleCnt="5">
        <dgm:presLayoutVars>
          <dgm:bulletEnabled val="1"/>
        </dgm:presLayoutVars>
      </dgm:prSet>
      <dgm:spPr/>
    </dgm:pt>
    <dgm:pt modelId="{C0FFEA0C-1565-4012-8BDB-958C6B58267B}" type="pres">
      <dgm:prSet presAssocID="{F02E7D35-2629-40FA-9643-18C3A7BB8D6C}" presName="sibTrans" presStyleCnt="0"/>
      <dgm:spPr/>
    </dgm:pt>
    <dgm:pt modelId="{D3944A12-FF5A-4780-853C-24E7463A65BA}" type="pres">
      <dgm:prSet presAssocID="{B1CB6ECA-A8A1-40D6-8350-C013F7318BC8}" presName="node" presStyleLbl="node1" presStyleIdx="3" presStyleCnt="5">
        <dgm:presLayoutVars>
          <dgm:bulletEnabled val="1"/>
        </dgm:presLayoutVars>
      </dgm:prSet>
      <dgm:spPr/>
    </dgm:pt>
    <dgm:pt modelId="{12E511EE-A85F-417D-B0F9-4A7E38535EB0}" type="pres">
      <dgm:prSet presAssocID="{9903629A-111C-418A-9954-B5565EF18DBE}" presName="sibTrans" presStyleCnt="0"/>
      <dgm:spPr/>
    </dgm:pt>
    <dgm:pt modelId="{A38AA918-08B7-4884-87A4-93A0B9A56C72}" type="pres">
      <dgm:prSet presAssocID="{31FD6469-52DB-4330-AE7F-A4CC91A71E1E}" presName="node" presStyleLbl="node1" presStyleIdx="4" presStyleCnt="5">
        <dgm:presLayoutVars>
          <dgm:bulletEnabled val="1"/>
        </dgm:presLayoutVars>
      </dgm:prSet>
      <dgm:spPr/>
    </dgm:pt>
  </dgm:ptLst>
  <dgm:cxnLst>
    <dgm:cxn modelId="{BB95DF08-7A38-4BC7-BD99-30BA8D069B22}" srcId="{64486F6A-E38D-44EB-B1F2-F62B945FB7A2}" destId="{7459F14C-1E4D-4B78-8808-1ECFF1DFBCB0}" srcOrd="2" destOrd="0" parTransId="{75771E2E-063C-4BD6-B126-4AF3C38C3EDB}" sibTransId="{F02E7D35-2629-40FA-9643-18C3A7BB8D6C}"/>
    <dgm:cxn modelId="{6265A40D-F5CB-4EE1-B093-402FCFE39B24}" srcId="{64486F6A-E38D-44EB-B1F2-F62B945FB7A2}" destId="{B1CB6ECA-A8A1-40D6-8350-C013F7318BC8}" srcOrd="3" destOrd="0" parTransId="{071A49BD-4E23-4A76-B181-28A5455B8221}" sibTransId="{9903629A-111C-418A-9954-B5565EF18DBE}"/>
    <dgm:cxn modelId="{66FD3315-F8A0-4FF9-82F0-110C28ECAE68}" type="presOf" srcId="{B1CB6ECA-A8A1-40D6-8350-C013F7318BC8}" destId="{D3944A12-FF5A-4780-853C-24E7463A65BA}" srcOrd="0" destOrd="0" presId="urn:microsoft.com/office/officeart/2005/8/layout/default"/>
    <dgm:cxn modelId="{0F23FC5B-50E7-448A-82EF-4612D497ABCE}" srcId="{64486F6A-E38D-44EB-B1F2-F62B945FB7A2}" destId="{BF47BD7C-9CE6-49BB-8CB5-160807159354}" srcOrd="0" destOrd="0" parTransId="{6E5AD3A6-2278-4C71-A602-9442F7B85467}" sibTransId="{F0522226-F733-4B85-9E55-19C6FE7AD14B}"/>
    <dgm:cxn modelId="{CDDA8462-72CA-4F36-B24F-9B526A525840}" type="presOf" srcId="{64486F6A-E38D-44EB-B1F2-F62B945FB7A2}" destId="{ED58FE2D-2431-47DC-A5A2-BA8711571D1E}" srcOrd="0" destOrd="0" presId="urn:microsoft.com/office/officeart/2005/8/layout/default"/>
    <dgm:cxn modelId="{A87E7A47-9176-4FF6-BF1B-7EA798EE82A2}" type="presOf" srcId="{31FD6469-52DB-4330-AE7F-A4CC91A71E1E}" destId="{A38AA918-08B7-4884-87A4-93A0B9A56C72}" srcOrd="0" destOrd="0" presId="urn:microsoft.com/office/officeart/2005/8/layout/default"/>
    <dgm:cxn modelId="{9798CA6C-1C6A-4DA9-BC9E-E7781185CD4F}" type="presOf" srcId="{BF47BD7C-9CE6-49BB-8CB5-160807159354}" destId="{652BFA52-B598-46B8-BB53-D23E66E2BA43}" srcOrd="0" destOrd="0" presId="urn:microsoft.com/office/officeart/2005/8/layout/default"/>
    <dgm:cxn modelId="{72782974-FC67-4C41-965F-3E0B919039B5}" srcId="{64486F6A-E38D-44EB-B1F2-F62B945FB7A2}" destId="{8E700213-93F8-4502-BFC9-63C1B4F8B969}" srcOrd="1" destOrd="0" parTransId="{79767190-C8AD-4F94-A063-3BF0507AEF02}" sibTransId="{49AE91F7-9D58-4B7B-8340-AED02A1CC6A6}"/>
    <dgm:cxn modelId="{913980AC-6F1C-4EB0-917C-6664E0EB92F4}" srcId="{64486F6A-E38D-44EB-B1F2-F62B945FB7A2}" destId="{31FD6469-52DB-4330-AE7F-A4CC91A71E1E}" srcOrd="4" destOrd="0" parTransId="{60C9A753-1C98-45AB-8A9F-2B225BA5DB2E}" sibTransId="{13E824E4-802E-45AC-BBED-82CCFD137598}"/>
    <dgm:cxn modelId="{247565C9-0335-4022-906A-F5945D88FD59}" type="presOf" srcId="{7459F14C-1E4D-4B78-8808-1ECFF1DFBCB0}" destId="{5093F7D6-8809-4442-B110-9A5D065C4C7A}" srcOrd="0" destOrd="0" presId="urn:microsoft.com/office/officeart/2005/8/layout/default"/>
    <dgm:cxn modelId="{08BD10D5-4C56-45EB-AEF4-A794F7CE9394}" type="presOf" srcId="{8E700213-93F8-4502-BFC9-63C1B4F8B969}" destId="{50C863D4-E14A-4B13-ACD9-4E04383C949D}" srcOrd="0" destOrd="0" presId="urn:microsoft.com/office/officeart/2005/8/layout/default"/>
    <dgm:cxn modelId="{886DC4AC-397A-4109-830D-400F9C52B989}" type="presParOf" srcId="{ED58FE2D-2431-47DC-A5A2-BA8711571D1E}" destId="{652BFA52-B598-46B8-BB53-D23E66E2BA43}" srcOrd="0" destOrd="0" presId="urn:microsoft.com/office/officeart/2005/8/layout/default"/>
    <dgm:cxn modelId="{1536245E-DC17-4CAB-A392-7F690A28CCB0}" type="presParOf" srcId="{ED58FE2D-2431-47DC-A5A2-BA8711571D1E}" destId="{99D77325-3215-4941-BAC2-9AC3CBB89CB0}" srcOrd="1" destOrd="0" presId="urn:microsoft.com/office/officeart/2005/8/layout/default"/>
    <dgm:cxn modelId="{C03A611F-2D70-4183-962E-60E18E7D77B9}" type="presParOf" srcId="{ED58FE2D-2431-47DC-A5A2-BA8711571D1E}" destId="{50C863D4-E14A-4B13-ACD9-4E04383C949D}" srcOrd="2" destOrd="0" presId="urn:microsoft.com/office/officeart/2005/8/layout/default"/>
    <dgm:cxn modelId="{4FDEFA9C-EE2D-4800-9E6F-9CD359D68AE7}" type="presParOf" srcId="{ED58FE2D-2431-47DC-A5A2-BA8711571D1E}" destId="{4E77E2CE-D051-4EBD-B5B9-3D632BA74A9B}" srcOrd="3" destOrd="0" presId="urn:microsoft.com/office/officeart/2005/8/layout/default"/>
    <dgm:cxn modelId="{2BCAC829-0C59-4542-B2CF-E8838322E612}" type="presParOf" srcId="{ED58FE2D-2431-47DC-A5A2-BA8711571D1E}" destId="{5093F7D6-8809-4442-B110-9A5D065C4C7A}" srcOrd="4" destOrd="0" presId="urn:microsoft.com/office/officeart/2005/8/layout/default"/>
    <dgm:cxn modelId="{5A1DA1DA-6FE4-4B4E-A2D4-AEAD8E776EA7}" type="presParOf" srcId="{ED58FE2D-2431-47DC-A5A2-BA8711571D1E}" destId="{C0FFEA0C-1565-4012-8BDB-958C6B58267B}" srcOrd="5" destOrd="0" presId="urn:microsoft.com/office/officeart/2005/8/layout/default"/>
    <dgm:cxn modelId="{98F99369-A9C7-42A0-BB4F-88EE26C9F140}" type="presParOf" srcId="{ED58FE2D-2431-47DC-A5A2-BA8711571D1E}" destId="{D3944A12-FF5A-4780-853C-24E7463A65BA}" srcOrd="6" destOrd="0" presId="urn:microsoft.com/office/officeart/2005/8/layout/default"/>
    <dgm:cxn modelId="{58890BA4-F346-44DB-9C54-7013E3D682E8}" type="presParOf" srcId="{ED58FE2D-2431-47DC-A5A2-BA8711571D1E}" destId="{12E511EE-A85F-417D-B0F9-4A7E38535EB0}" srcOrd="7" destOrd="0" presId="urn:microsoft.com/office/officeart/2005/8/layout/default"/>
    <dgm:cxn modelId="{96847021-112D-4B18-AFE9-FF77DF90CCE5}" type="presParOf" srcId="{ED58FE2D-2431-47DC-A5A2-BA8711571D1E}" destId="{A38AA918-08B7-4884-87A4-93A0B9A56C7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38B2-AC14-4E61-9AB4-33060C055CE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A2AEB4-F56D-42D5-A0ED-0BEE8522C3BA}">
      <dgm:prSet phldrT="[Texto]"/>
      <dgm:spPr/>
      <dgm:t>
        <a:bodyPr/>
        <a:lstStyle/>
        <a:p>
          <a:r>
            <a:rPr lang="pt-BR"/>
            <a:t>IGUAÇU</a:t>
          </a:r>
          <a:endParaRPr lang="en-US"/>
        </a:p>
      </dgm:t>
    </dgm:pt>
    <dgm:pt modelId="{67F0F134-B651-4C82-A1D6-9A8CB33ABB8F}" type="parTrans" cxnId="{6DDC3566-158D-4F94-8BD6-E7FBB10184E6}">
      <dgm:prSet/>
      <dgm:spPr/>
      <dgm:t>
        <a:bodyPr/>
        <a:lstStyle/>
        <a:p>
          <a:endParaRPr lang="en-US"/>
        </a:p>
      </dgm:t>
    </dgm:pt>
    <dgm:pt modelId="{CABBFA50-E6E8-4364-A2F7-296A60932F56}" type="sibTrans" cxnId="{6DDC3566-158D-4F94-8BD6-E7FBB10184E6}">
      <dgm:prSet/>
      <dgm:spPr/>
      <dgm:t>
        <a:bodyPr/>
        <a:lstStyle/>
        <a:p>
          <a:endParaRPr lang="en-US"/>
        </a:p>
      </dgm:t>
    </dgm:pt>
    <dgm:pt modelId="{7169FC39-76B6-4190-85F2-FDC390DB3DF6}">
      <dgm:prSet phldrT="[Texto]"/>
      <dgm:spPr/>
      <dgm:t>
        <a:bodyPr/>
        <a:lstStyle/>
        <a:p>
          <a:r>
            <a:rPr lang="pt-BR"/>
            <a:t>TIJUCA</a:t>
          </a:r>
          <a:endParaRPr lang="en-US"/>
        </a:p>
      </dgm:t>
    </dgm:pt>
    <dgm:pt modelId="{18CDE5C5-AE98-4A19-880A-4F0394EB488B}" type="parTrans" cxnId="{F646738F-5342-4357-A59F-1D3CCD1206DA}">
      <dgm:prSet/>
      <dgm:spPr/>
      <dgm:t>
        <a:bodyPr/>
        <a:lstStyle/>
        <a:p>
          <a:endParaRPr lang="en-US"/>
        </a:p>
      </dgm:t>
    </dgm:pt>
    <dgm:pt modelId="{ACC1FF41-584E-41F5-B613-D6A7339D127C}" type="sibTrans" cxnId="{F646738F-5342-4357-A59F-1D3CCD1206DA}">
      <dgm:prSet/>
      <dgm:spPr/>
      <dgm:t>
        <a:bodyPr/>
        <a:lstStyle/>
        <a:p>
          <a:endParaRPr lang="en-US"/>
        </a:p>
      </dgm:t>
    </dgm:pt>
    <dgm:pt modelId="{3404A21F-0847-4608-B76B-49A48FEEB7F7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TRANSPORTE DE VISITANTES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983864FB-DF1F-45C0-B05B-5D66E9389526}" type="parTrans" cxnId="{3D567571-2E5C-4525-B5E8-7F5D58C0D5B8}">
      <dgm:prSet/>
      <dgm:spPr/>
      <dgm:t>
        <a:bodyPr/>
        <a:lstStyle/>
        <a:p>
          <a:endParaRPr lang="en-US"/>
        </a:p>
      </dgm:t>
    </dgm:pt>
    <dgm:pt modelId="{3FAD8F51-41D1-49A3-A63C-D4A03B91A71C}" type="sibTrans" cxnId="{3D567571-2E5C-4525-B5E8-7F5D58C0D5B8}">
      <dgm:prSet/>
      <dgm:spPr/>
      <dgm:t>
        <a:bodyPr/>
        <a:lstStyle/>
        <a:p>
          <a:endParaRPr lang="en-US"/>
        </a:p>
      </dgm:t>
    </dgm:pt>
    <dgm:pt modelId="{B94D9F37-2BBB-4532-8065-0B19894F550C}">
      <dgm:prSet phldrT="[Texto]"/>
      <dgm:spPr/>
      <dgm:t>
        <a:bodyPr/>
        <a:lstStyle/>
        <a:p>
          <a:r>
            <a:rPr lang="pt-BR"/>
            <a:t>NORONHA</a:t>
          </a:r>
          <a:endParaRPr lang="en-US"/>
        </a:p>
      </dgm:t>
    </dgm:pt>
    <dgm:pt modelId="{836E56F4-B087-4032-ADF7-2CAF506B5612}" type="parTrans" cxnId="{F4A35EEC-CE54-4961-8D5C-F3B9883205E4}">
      <dgm:prSet/>
      <dgm:spPr/>
      <dgm:t>
        <a:bodyPr/>
        <a:lstStyle/>
        <a:p>
          <a:endParaRPr lang="en-US"/>
        </a:p>
      </dgm:t>
    </dgm:pt>
    <dgm:pt modelId="{F5796D8F-227B-4B7D-9116-1E07D649DF2D}" type="sibTrans" cxnId="{F4A35EEC-CE54-4961-8D5C-F3B9883205E4}">
      <dgm:prSet/>
      <dgm:spPr/>
      <dgm:t>
        <a:bodyPr/>
        <a:lstStyle/>
        <a:p>
          <a:endParaRPr lang="en-US"/>
        </a:p>
      </dgm:t>
    </dgm:pt>
    <dgm:pt modelId="{A7C97CCA-017C-4B57-BB13-6F17536F8EC4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MANUTENÇÃO DE TRILHAS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64F5B2F5-8EDD-494E-B468-403FFA446E8A}" type="parTrans" cxnId="{48C004C3-BDBC-4DA8-85A5-B9E5DBC70432}">
      <dgm:prSet/>
      <dgm:spPr/>
      <dgm:t>
        <a:bodyPr/>
        <a:lstStyle/>
        <a:p>
          <a:endParaRPr lang="en-US"/>
        </a:p>
      </dgm:t>
    </dgm:pt>
    <dgm:pt modelId="{FC6223E8-8ECA-42D6-9064-ECD00A40CEBB}" type="sibTrans" cxnId="{48C004C3-BDBC-4DA8-85A5-B9E5DBC70432}">
      <dgm:prSet/>
      <dgm:spPr/>
      <dgm:t>
        <a:bodyPr/>
        <a:lstStyle/>
        <a:p>
          <a:endParaRPr lang="en-US"/>
        </a:p>
      </dgm:t>
    </dgm:pt>
    <dgm:pt modelId="{A59E2B9E-2FCF-4488-926B-5AAEE1CF6023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ALUGUEL DE BICICLETA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C9A97557-66F5-4BFA-BCC5-98B1D3A2669D}" type="parTrans" cxnId="{8E242660-C619-4478-9A2C-018C301C3793}">
      <dgm:prSet/>
      <dgm:spPr/>
      <dgm:t>
        <a:bodyPr/>
        <a:lstStyle/>
        <a:p>
          <a:endParaRPr lang="en-US"/>
        </a:p>
      </dgm:t>
    </dgm:pt>
    <dgm:pt modelId="{71FB2ACC-2128-4E5B-A21B-D799012F2D71}" type="sibTrans" cxnId="{8E242660-C619-4478-9A2C-018C301C3793}">
      <dgm:prSet/>
      <dgm:spPr/>
      <dgm:t>
        <a:bodyPr/>
        <a:lstStyle/>
        <a:p>
          <a:endParaRPr lang="en-US"/>
        </a:p>
      </dgm:t>
    </dgm:pt>
    <dgm:pt modelId="{41E4509E-BBDC-4E6E-BC77-B4A2F950D2E2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A637F18F-680E-470E-9A66-ED4C89586DAD}" type="parTrans" cxnId="{4BD77590-1283-482D-A031-540A79054A41}">
      <dgm:prSet/>
      <dgm:spPr/>
      <dgm:t>
        <a:bodyPr/>
        <a:lstStyle/>
        <a:p>
          <a:endParaRPr lang="en-US"/>
        </a:p>
      </dgm:t>
    </dgm:pt>
    <dgm:pt modelId="{B0D1001A-F206-4AA8-9180-C904ACD7CCE1}" type="sibTrans" cxnId="{4BD77590-1283-482D-A031-540A79054A41}">
      <dgm:prSet/>
      <dgm:spPr/>
      <dgm:t>
        <a:bodyPr/>
        <a:lstStyle/>
        <a:p>
          <a:endParaRPr lang="en-US"/>
        </a:p>
      </dgm:t>
    </dgm:pt>
    <dgm:pt modelId="{0D11C9B1-7983-44F4-9D1E-934E54E5E341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BA6F31D3-4CA4-4E47-AF87-ADCCA4667178}" type="parTrans" cxnId="{1E6FA960-FF0A-4C27-93D4-303F8C372EB7}">
      <dgm:prSet/>
      <dgm:spPr/>
      <dgm:t>
        <a:bodyPr/>
        <a:lstStyle/>
        <a:p>
          <a:endParaRPr lang="en-US"/>
        </a:p>
      </dgm:t>
    </dgm:pt>
    <dgm:pt modelId="{97347924-9619-430B-988E-BD06C2730177}" type="sibTrans" cxnId="{1E6FA960-FF0A-4C27-93D4-303F8C372EB7}">
      <dgm:prSet/>
      <dgm:spPr/>
      <dgm:t>
        <a:bodyPr/>
        <a:lstStyle/>
        <a:p>
          <a:endParaRPr lang="en-US"/>
        </a:p>
      </dgm:t>
    </dgm:pt>
    <dgm:pt modelId="{9EE4D681-BD06-4326-BA3C-ED9923FC2B94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E1E01061-6497-4008-AD98-78E1C95FF09B}" type="parTrans" cxnId="{6F3AF10E-C550-425E-9EAD-F72762CA413E}">
      <dgm:prSet/>
      <dgm:spPr/>
      <dgm:t>
        <a:bodyPr/>
        <a:lstStyle/>
        <a:p>
          <a:endParaRPr lang="en-US"/>
        </a:p>
      </dgm:t>
    </dgm:pt>
    <dgm:pt modelId="{B3125DB5-09E9-4B3B-A0DD-DA456915A362}" type="sibTrans" cxnId="{6F3AF10E-C550-425E-9EAD-F72762CA413E}">
      <dgm:prSet/>
      <dgm:spPr/>
      <dgm:t>
        <a:bodyPr/>
        <a:lstStyle/>
        <a:p>
          <a:endParaRPr lang="en-US"/>
        </a:p>
      </dgm:t>
    </dgm:pt>
    <dgm:pt modelId="{10BEEFF2-EC18-4009-9988-BFF8A7C69995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0F2FDDF9-C535-4BE6-92F7-D8274E85BD20}" type="parTrans" cxnId="{CC4C02AF-2749-4B29-A8EC-51D6CEDED323}">
      <dgm:prSet/>
      <dgm:spPr/>
      <dgm:t>
        <a:bodyPr/>
        <a:lstStyle/>
        <a:p>
          <a:endParaRPr lang="en-US"/>
        </a:p>
      </dgm:t>
    </dgm:pt>
    <dgm:pt modelId="{6356711E-8C51-473C-8E46-9972DBB620D4}" type="sibTrans" cxnId="{CC4C02AF-2749-4B29-A8EC-51D6CEDED323}">
      <dgm:prSet/>
      <dgm:spPr/>
      <dgm:t>
        <a:bodyPr/>
        <a:lstStyle/>
        <a:p>
          <a:endParaRPr lang="en-US"/>
        </a:p>
      </dgm:t>
    </dgm:pt>
    <dgm:pt modelId="{65F00DDB-B640-442E-B265-2E3D1FB4E35D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7FAB0820-117D-4261-8549-4D31250B7DBC}" type="sibTrans" cxnId="{6FC15E04-1A49-463B-B2AF-CBA90424409F}">
      <dgm:prSet/>
      <dgm:spPr/>
      <dgm:t>
        <a:bodyPr/>
        <a:lstStyle/>
        <a:p>
          <a:endParaRPr lang="en-US"/>
        </a:p>
      </dgm:t>
    </dgm:pt>
    <dgm:pt modelId="{954E9D46-D9B4-401D-AA13-81F9D09C6B77}" type="parTrans" cxnId="{6FC15E04-1A49-463B-B2AF-CBA90424409F}">
      <dgm:prSet/>
      <dgm:spPr/>
      <dgm:t>
        <a:bodyPr/>
        <a:lstStyle/>
        <a:p>
          <a:endParaRPr lang="en-US"/>
        </a:p>
      </dgm:t>
    </dgm:pt>
    <dgm:pt modelId="{161AF0EC-39EE-400B-85B5-D233C37EDC9E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74EA1902-14DA-4DEC-B4FE-A9D06C335768}" type="sibTrans" cxnId="{D552FC65-7D30-4F5C-967A-E15E16560F43}">
      <dgm:prSet/>
      <dgm:spPr/>
      <dgm:t>
        <a:bodyPr/>
        <a:lstStyle/>
        <a:p>
          <a:endParaRPr lang="en-US"/>
        </a:p>
      </dgm:t>
    </dgm:pt>
    <dgm:pt modelId="{C6E240A2-682B-4C2F-8690-8F80C05DF0B6}" type="parTrans" cxnId="{D552FC65-7D30-4F5C-967A-E15E16560F43}">
      <dgm:prSet/>
      <dgm:spPr/>
      <dgm:t>
        <a:bodyPr/>
        <a:lstStyle/>
        <a:p>
          <a:endParaRPr lang="en-US"/>
        </a:p>
      </dgm:t>
    </dgm:pt>
    <dgm:pt modelId="{CE5C7553-9A3F-4A0D-9771-8165FA113738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PASSEIO DE AVENTURA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5407A71F-CB9E-4680-AE9A-32F41FD13D51}" type="sibTrans" cxnId="{AB3C1FF5-AC24-4DC8-A1A7-1AF14741FBD9}">
      <dgm:prSet/>
      <dgm:spPr/>
      <dgm:t>
        <a:bodyPr/>
        <a:lstStyle/>
        <a:p>
          <a:endParaRPr lang="en-US"/>
        </a:p>
      </dgm:t>
    </dgm:pt>
    <dgm:pt modelId="{57793403-90AE-44E7-8D27-3E77AD3FCA05}" type="parTrans" cxnId="{AB3C1FF5-AC24-4DC8-A1A7-1AF14741FBD9}">
      <dgm:prSet/>
      <dgm:spPr/>
      <dgm:t>
        <a:bodyPr/>
        <a:lstStyle/>
        <a:p>
          <a:endParaRPr lang="en-US"/>
        </a:p>
      </dgm:t>
    </dgm:pt>
    <dgm:pt modelId="{6C7B3D22-13A8-4994-96CE-5006C8DCB04D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ALUGUEL DE BICICLETA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0C0735DE-165D-45A7-88CA-780855B14D7B}" type="sibTrans" cxnId="{DA01805F-B0CC-470A-A481-ED0FBAACC1A0}">
      <dgm:prSet/>
      <dgm:spPr/>
      <dgm:t>
        <a:bodyPr/>
        <a:lstStyle/>
        <a:p>
          <a:endParaRPr lang="en-US"/>
        </a:p>
      </dgm:t>
    </dgm:pt>
    <dgm:pt modelId="{E81B698E-8A6E-4892-A716-B0D60CBF20D1}" type="parTrans" cxnId="{DA01805F-B0CC-470A-A481-ED0FBAACC1A0}">
      <dgm:prSet/>
      <dgm:spPr/>
      <dgm:t>
        <a:bodyPr/>
        <a:lstStyle/>
        <a:p>
          <a:endParaRPr lang="en-US"/>
        </a:p>
      </dgm:t>
    </dgm:pt>
    <dgm:pt modelId="{2BAFF552-9294-49D8-BB68-34CB3C33B957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VÔO PANORÂMICO 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EE0C0CFA-3469-4B0B-B88F-58B7AF26B425}" type="sibTrans" cxnId="{61AE6AC0-7335-426A-BBCB-284FF0228066}">
      <dgm:prSet/>
      <dgm:spPr/>
      <dgm:t>
        <a:bodyPr/>
        <a:lstStyle/>
        <a:p>
          <a:endParaRPr lang="en-US"/>
        </a:p>
      </dgm:t>
    </dgm:pt>
    <dgm:pt modelId="{6FB89FB3-9789-4922-936E-B552DE5AC10D}" type="parTrans" cxnId="{61AE6AC0-7335-426A-BBCB-284FF0228066}">
      <dgm:prSet/>
      <dgm:spPr/>
      <dgm:t>
        <a:bodyPr/>
        <a:lstStyle/>
        <a:p>
          <a:endParaRPr lang="en-US"/>
        </a:p>
      </dgm:t>
    </dgm:pt>
    <dgm:pt modelId="{4B78CB09-4342-49EF-A7B2-D181377894EB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COBRANÇA DE INGRESSOS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CA1494AB-E489-4000-8342-6D3F11316FA9}" type="sibTrans" cxnId="{D9FE42F4-6C96-4502-9FF1-2BE24B000D1A}">
      <dgm:prSet/>
      <dgm:spPr/>
      <dgm:t>
        <a:bodyPr/>
        <a:lstStyle/>
        <a:p>
          <a:endParaRPr lang="en-US"/>
        </a:p>
      </dgm:t>
    </dgm:pt>
    <dgm:pt modelId="{620D255E-02C5-4D21-85A3-A6EA5FA06439}" type="parTrans" cxnId="{D9FE42F4-6C96-4502-9FF1-2BE24B000D1A}">
      <dgm:prSet/>
      <dgm:spPr/>
      <dgm:t>
        <a:bodyPr/>
        <a:lstStyle/>
        <a:p>
          <a:endParaRPr lang="en-US"/>
        </a:p>
      </dgm:t>
    </dgm:pt>
    <dgm:pt modelId="{6DCB4BC3-82CC-4007-8E8F-93C2AD151B5B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TRANSPORTE DE VISITANTES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CF4EE543-F236-4A06-86FE-DD0050168669}" type="sibTrans" cxnId="{2EB80FDE-DA6D-47F5-AD39-CC3668DA5891}">
      <dgm:prSet/>
      <dgm:spPr/>
      <dgm:t>
        <a:bodyPr/>
        <a:lstStyle/>
        <a:p>
          <a:endParaRPr lang="en-US"/>
        </a:p>
      </dgm:t>
    </dgm:pt>
    <dgm:pt modelId="{5B007716-8959-481A-8AEA-CDE8B84312B6}" type="parTrans" cxnId="{2EB80FDE-DA6D-47F5-AD39-CC3668DA5891}">
      <dgm:prSet/>
      <dgm:spPr/>
      <dgm:t>
        <a:bodyPr/>
        <a:lstStyle/>
        <a:p>
          <a:endParaRPr lang="en-US"/>
        </a:p>
      </dgm:t>
    </dgm:pt>
    <dgm:pt modelId="{A064CC9F-7AAA-4743-A668-FC022B19A960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en-US" kern="1200">
              <a:latin typeface="Calibri" panose="020F0502020204030204"/>
              <a:ea typeface="+mn-ea"/>
              <a:cs typeface="+mn-cs"/>
            </a:rPr>
            <a:t>SERVIÇO DE ALIMENTAÇÃO</a:t>
          </a:r>
        </a:p>
      </dgm:t>
    </dgm:pt>
    <dgm:pt modelId="{2AA59CB9-DDD4-42C2-903B-12C2EF167F81}" type="parTrans" cxnId="{B2E5F493-3C82-45E2-9D8D-829BD9E6536A}">
      <dgm:prSet/>
      <dgm:spPr/>
      <dgm:t>
        <a:bodyPr/>
        <a:lstStyle/>
        <a:p>
          <a:endParaRPr lang="pt-BR"/>
        </a:p>
      </dgm:t>
    </dgm:pt>
    <dgm:pt modelId="{6B9EB7E3-54ED-4B0B-AF5F-A436239D6EDD}" type="sibTrans" cxnId="{B2E5F493-3C82-45E2-9D8D-829BD9E6536A}">
      <dgm:prSet/>
      <dgm:spPr/>
      <dgm:t>
        <a:bodyPr/>
        <a:lstStyle/>
        <a:p>
          <a:endParaRPr lang="pt-BR"/>
        </a:p>
      </dgm:t>
    </dgm:pt>
    <dgm:pt modelId="{3729D40F-F76D-4376-8E24-FC61C727B4FB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ESTACIONAMENTO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41E6DC1E-3174-471F-A9D4-13A501937E29}" type="parTrans" cxnId="{09A1B80F-8A17-40C8-ACF8-FAF2E4C59BBE}">
      <dgm:prSet/>
      <dgm:spPr/>
      <dgm:t>
        <a:bodyPr/>
        <a:lstStyle/>
        <a:p>
          <a:endParaRPr lang="pt-BR"/>
        </a:p>
      </dgm:t>
    </dgm:pt>
    <dgm:pt modelId="{47CEB2D8-1CE0-452E-A2E0-C50E5EE87A96}" type="sibTrans" cxnId="{09A1B80F-8A17-40C8-ACF8-FAF2E4C59BBE}">
      <dgm:prSet/>
      <dgm:spPr/>
      <dgm:t>
        <a:bodyPr/>
        <a:lstStyle/>
        <a:p>
          <a:endParaRPr lang="pt-BR"/>
        </a:p>
      </dgm:t>
    </dgm:pt>
    <dgm:pt modelId="{C9E0278A-9796-4109-B3D6-3BE73646EBE8}">
      <dgm:prSet phldrT="[Texto]"/>
      <dgm:spPr/>
      <dgm:t>
        <a:bodyPr spcFirstLastPara="0" vert="horz" wrap="square" lIns="106680" tIns="60960" rIns="106680" bIns="60960" numCol="1" spcCol="1270" anchor="ctr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latin typeface="Calibri" panose="020F0502020204030204"/>
              <a:ea typeface="+mn-ea"/>
              <a:cs typeface="+mn-cs"/>
            </a:rPr>
            <a:t>PAU BRASIL</a:t>
          </a:r>
        </a:p>
      </dgm:t>
    </dgm:pt>
    <dgm:pt modelId="{CBA2CEBF-D396-4D4E-9028-75E6E37D5D27}" type="parTrans" cxnId="{56CF8941-156F-402F-88EE-4C9343E53644}">
      <dgm:prSet/>
      <dgm:spPr/>
      <dgm:t>
        <a:bodyPr/>
        <a:lstStyle/>
        <a:p>
          <a:endParaRPr lang="pt-BR"/>
        </a:p>
      </dgm:t>
    </dgm:pt>
    <dgm:pt modelId="{61A9DE4F-C02A-428B-BDAF-E8387DC43A1E}" type="sibTrans" cxnId="{56CF8941-156F-402F-88EE-4C9343E53644}">
      <dgm:prSet/>
      <dgm:spPr/>
      <dgm:t>
        <a:bodyPr/>
        <a:lstStyle/>
        <a:p>
          <a:endParaRPr lang="pt-BR"/>
        </a:p>
      </dgm:t>
    </dgm:pt>
    <dgm:pt modelId="{BDC38090-1BA4-44D2-85DC-0D826E1F7AFB}">
      <dgm:prSet phldrT="[Texto]"/>
      <dgm:spPr/>
      <dgm:t>
        <a:bodyPr spcFirstLastPara="0" vert="horz" wrap="square" lIns="106680" tIns="60960" rIns="106680" bIns="60960" numCol="1" spcCol="1270" anchor="ctr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latin typeface="Calibri" panose="020F0502020204030204"/>
              <a:ea typeface="+mn-ea"/>
              <a:cs typeface="+mn-cs"/>
            </a:rPr>
            <a:t>CHAPADA DOS VEADEIROS </a:t>
          </a:r>
        </a:p>
      </dgm:t>
    </dgm:pt>
    <dgm:pt modelId="{AB41D652-C123-46F7-BEAA-5B0E5F78624E}" type="parTrans" cxnId="{B7308479-3BE2-4957-ADF8-E1607F469AB5}">
      <dgm:prSet/>
      <dgm:spPr/>
      <dgm:t>
        <a:bodyPr/>
        <a:lstStyle/>
        <a:p>
          <a:endParaRPr lang="pt-BR"/>
        </a:p>
      </dgm:t>
    </dgm:pt>
    <dgm:pt modelId="{DB014B23-C132-4643-B090-8033E328DFC4}" type="sibTrans" cxnId="{B7308479-3BE2-4957-ADF8-E1607F469AB5}">
      <dgm:prSet/>
      <dgm:spPr/>
      <dgm:t>
        <a:bodyPr/>
        <a:lstStyle/>
        <a:p>
          <a:endParaRPr lang="pt-BR"/>
        </a:p>
      </dgm:t>
    </dgm:pt>
    <dgm:pt modelId="{9F72D558-B6B0-406D-A31F-D0A0F034281D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SERVIÇO DE ALIMENTAÇÃO 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72EF6709-3847-4D9F-B5FF-1D8350D4EC49}" type="parTrans" cxnId="{F57A3A05-929B-4716-86F1-9E1CD7765D23}">
      <dgm:prSet/>
      <dgm:spPr/>
      <dgm:t>
        <a:bodyPr/>
        <a:lstStyle/>
        <a:p>
          <a:endParaRPr lang="pt-BR"/>
        </a:p>
      </dgm:t>
    </dgm:pt>
    <dgm:pt modelId="{74BB9A3D-09AD-4392-9076-F9204557E4B0}" type="sibTrans" cxnId="{F57A3A05-929B-4716-86F1-9E1CD7765D23}">
      <dgm:prSet/>
      <dgm:spPr/>
      <dgm:t>
        <a:bodyPr/>
        <a:lstStyle/>
        <a:p>
          <a:endParaRPr lang="pt-BR"/>
        </a:p>
      </dgm:t>
    </dgm:pt>
    <dgm:pt modelId="{6FE9762E-E136-445A-816E-CDD3840679DC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TRANSPORTE DE VISITANTES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E9A4741E-3109-4F58-9138-63A6622F61FB}" type="parTrans" cxnId="{22C3A39E-8BA8-4733-A198-1ED74FA6274F}">
      <dgm:prSet/>
      <dgm:spPr/>
      <dgm:t>
        <a:bodyPr/>
        <a:lstStyle/>
        <a:p>
          <a:endParaRPr lang="pt-BR"/>
        </a:p>
      </dgm:t>
    </dgm:pt>
    <dgm:pt modelId="{0E3C0FA9-69D0-46BA-89AF-3012D79DA972}" type="sibTrans" cxnId="{22C3A39E-8BA8-4733-A198-1ED74FA6274F}">
      <dgm:prSet/>
      <dgm:spPr/>
      <dgm:t>
        <a:bodyPr/>
        <a:lstStyle/>
        <a:p>
          <a:endParaRPr lang="pt-BR"/>
        </a:p>
      </dgm:t>
    </dgm:pt>
    <dgm:pt modelId="{65D33B84-9841-42EB-B7A8-A0717A86C86B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COBRANÇA DE INGRESSOS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914EC273-34F8-4A08-9FAC-783621D5D9B2}" type="parTrans" cxnId="{9C67E6A5-A785-4DA5-8D77-90BACF694605}">
      <dgm:prSet/>
      <dgm:spPr/>
      <dgm:t>
        <a:bodyPr/>
        <a:lstStyle/>
        <a:p>
          <a:endParaRPr lang="pt-BR"/>
        </a:p>
      </dgm:t>
    </dgm:pt>
    <dgm:pt modelId="{FA396719-3044-44E6-B2DC-10A8CA7B0269}" type="sibTrans" cxnId="{9C67E6A5-A785-4DA5-8D77-90BACF694605}">
      <dgm:prSet/>
      <dgm:spPr/>
      <dgm:t>
        <a:bodyPr/>
        <a:lstStyle/>
        <a:p>
          <a:endParaRPr lang="pt-BR"/>
        </a:p>
      </dgm:t>
    </dgm:pt>
    <dgm:pt modelId="{70C139A7-A90E-4F5B-AA8D-8888532DB807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ACD65920-1046-42F7-BA70-AC98FA02DA8F}" type="parTrans" cxnId="{890F911B-A4CD-4486-A009-70BB9C240B45}">
      <dgm:prSet/>
      <dgm:spPr/>
      <dgm:t>
        <a:bodyPr/>
        <a:lstStyle/>
        <a:p>
          <a:endParaRPr lang="pt-BR"/>
        </a:p>
      </dgm:t>
    </dgm:pt>
    <dgm:pt modelId="{0651E7BA-359E-42D5-A54D-97809811EC41}" type="sibTrans" cxnId="{890F911B-A4CD-4486-A009-70BB9C240B45}">
      <dgm:prSet/>
      <dgm:spPr/>
      <dgm:t>
        <a:bodyPr/>
        <a:lstStyle/>
        <a:p>
          <a:endParaRPr lang="pt-BR"/>
        </a:p>
      </dgm:t>
    </dgm:pt>
    <dgm:pt modelId="{B4D826AA-D55D-4129-837C-00A9F61F4A10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ALUGUEL DE BICICLETA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1EAA9901-AAD0-44E1-BB7D-CEAC7C4CEC4F}" type="parTrans" cxnId="{F835E8FE-329C-4D9C-9895-F7FA34D4BD23}">
      <dgm:prSet/>
      <dgm:spPr/>
      <dgm:t>
        <a:bodyPr/>
        <a:lstStyle/>
        <a:p>
          <a:endParaRPr lang="pt-BR"/>
        </a:p>
      </dgm:t>
    </dgm:pt>
    <dgm:pt modelId="{22C805FC-1B63-4A05-A4AC-C84A6336244E}" type="sibTrans" cxnId="{F835E8FE-329C-4D9C-9895-F7FA34D4BD23}">
      <dgm:prSet/>
      <dgm:spPr/>
      <dgm:t>
        <a:bodyPr/>
        <a:lstStyle/>
        <a:p>
          <a:endParaRPr lang="pt-BR"/>
        </a:p>
      </dgm:t>
    </dgm:pt>
    <dgm:pt modelId="{F1713835-FAE5-46C8-91E2-86294D20F10B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ATIVIDADES DE AVENTURA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23951553-0581-4B1F-9404-7B50849543D0}" type="parTrans" cxnId="{B4BE1F04-6D0B-46B0-A457-420FA47F7BB1}">
      <dgm:prSet/>
      <dgm:spPr/>
      <dgm:t>
        <a:bodyPr/>
        <a:lstStyle/>
        <a:p>
          <a:endParaRPr lang="pt-BR"/>
        </a:p>
      </dgm:t>
    </dgm:pt>
    <dgm:pt modelId="{AED5785F-1D21-447F-9269-149B6A3E2995}" type="sibTrans" cxnId="{B4BE1F04-6D0B-46B0-A457-420FA47F7BB1}">
      <dgm:prSet/>
      <dgm:spPr/>
      <dgm:t>
        <a:bodyPr/>
        <a:lstStyle/>
        <a:p>
          <a:endParaRPr lang="pt-BR"/>
        </a:p>
      </dgm:t>
    </dgm:pt>
    <dgm:pt modelId="{6E9352D9-0BAD-4FA5-B883-5287460C5CA1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kern="1200">
              <a:latin typeface="Calibri" panose="020F0502020204030204"/>
              <a:ea typeface="+mn-ea"/>
              <a:cs typeface="+mn-cs"/>
            </a:rPr>
            <a:t>ESTACIONAMENTO</a:t>
          </a:r>
        </a:p>
      </dgm:t>
    </dgm:pt>
    <dgm:pt modelId="{78A31B93-BB1C-4D30-9BBD-A8A6F35F9952}" type="parTrans" cxnId="{A1A3EA7A-F051-4AF4-99CB-AB3862A7AC83}">
      <dgm:prSet/>
      <dgm:spPr/>
      <dgm:t>
        <a:bodyPr/>
        <a:lstStyle/>
        <a:p>
          <a:endParaRPr lang="pt-BR"/>
        </a:p>
      </dgm:t>
    </dgm:pt>
    <dgm:pt modelId="{568E64EF-C0F5-40CF-B5EB-1AA9D7465218}" type="sibTrans" cxnId="{A1A3EA7A-F051-4AF4-99CB-AB3862A7AC83}">
      <dgm:prSet/>
      <dgm:spPr/>
      <dgm:t>
        <a:bodyPr/>
        <a:lstStyle/>
        <a:p>
          <a:endParaRPr lang="pt-BR"/>
        </a:p>
      </dgm:t>
    </dgm:pt>
    <dgm:pt modelId="{1B59E15A-B6B0-476F-BE5B-0CC6312BDFB0}">
      <dgm:prSet phldrT="[Texto]"/>
      <dgm:spPr/>
      <dgm:t>
        <a:bodyPr spcFirstLastPara="0" vert="horz" wrap="square" lIns="106680" tIns="60960" rIns="106680" bIns="60960" numCol="1" spcCol="1270" anchor="ctr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latin typeface="Calibri" panose="020F0502020204030204"/>
              <a:ea typeface="+mn-ea"/>
              <a:cs typeface="+mn-cs"/>
            </a:rPr>
            <a:t>ITATIAIA</a:t>
          </a:r>
        </a:p>
      </dgm:t>
    </dgm:pt>
    <dgm:pt modelId="{E7C282AA-93B6-45F9-AB10-415FEFF58322}" type="parTrans" cxnId="{4B56D67A-C49C-4658-A23D-BC0452257D7E}">
      <dgm:prSet/>
      <dgm:spPr/>
      <dgm:t>
        <a:bodyPr/>
        <a:lstStyle/>
        <a:p>
          <a:endParaRPr lang="pt-BR"/>
        </a:p>
      </dgm:t>
    </dgm:pt>
    <dgm:pt modelId="{8B166F65-8716-4C3B-8505-7388354BEC14}" type="sibTrans" cxnId="{4B56D67A-C49C-4658-A23D-BC0452257D7E}">
      <dgm:prSet/>
      <dgm:spPr/>
      <dgm:t>
        <a:bodyPr/>
        <a:lstStyle/>
        <a:p>
          <a:endParaRPr lang="pt-BR"/>
        </a:p>
      </dgm:t>
    </dgm:pt>
    <dgm:pt modelId="{B5519D04-9550-4B9D-99AA-31224C13E577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93191753-1791-4CAD-921C-81FD197E8609}" type="parTrans" cxnId="{8D3A689B-6D4F-4E30-9EC3-D5F0E4A88327}">
      <dgm:prSet/>
      <dgm:spPr/>
      <dgm:t>
        <a:bodyPr/>
        <a:lstStyle/>
        <a:p>
          <a:endParaRPr lang="pt-BR"/>
        </a:p>
      </dgm:t>
    </dgm:pt>
    <dgm:pt modelId="{35AC82C3-5675-44D4-93D4-2DB26D40DAD1}" type="sibTrans" cxnId="{8D3A689B-6D4F-4E30-9EC3-D5F0E4A88327}">
      <dgm:prSet/>
      <dgm:spPr/>
      <dgm:t>
        <a:bodyPr/>
        <a:lstStyle/>
        <a:p>
          <a:endParaRPr lang="pt-BR"/>
        </a:p>
      </dgm:t>
    </dgm:pt>
    <dgm:pt modelId="{2776B1B4-0810-4896-A340-3C8C37A8DD3A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TRANSPORTE DE VISITANTES 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AA692C0E-E243-49CE-B4FC-370A05425CA4}" type="parTrans" cxnId="{97BAA658-09CD-46E8-B1BC-B36901C32EFB}">
      <dgm:prSet/>
      <dgm:spPr/>
      <dgm:t>
        <a:bodyPr/>
        <a:lstStyle/>
        <a:p>
          <a:endParaRPr lang="pt-BR"/>
        </a:p>
      </dgm:t>
    </dgm:pt>
    <dgm:pt modelId="{3A30D762-D4E9-4A60-B417-B72D206BE06B}" type="sibTrans" cxnId="{97BAA658-09CD-46E8-B1BC-B36901C32EFB}">
      <dgm:prSet/>
      <dgm:spPr/>
      <dgm:t>
        <a:bodyPr/>
        <a:lstStyle/>
        <a:p>
          <a:endParaRPr lang="pt-BR"/>
        </a:p>
      </dgm:t>
    </dgm:pt>
    <dgm:pt modelId="{2BBDDCA1-DECA-41FF-838D-8B08A43D953B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1881CF4E-1980-4DD4-B95F-9859049322E9}" type="parTrans" cxnId="{F4B996A9-BE99-4B54-B449-D87DD22F92D8}">
      <dgm:prSet/>
      <dgm:spPr/>
      <dgm:t>
        <a:bodyPr/>
        <a:lstStyle/>
        <a:p>
          <a:endParaRPr lang="pt-BR"/>
        </a:p>
      </dgm:t>
    </dgm:pt>
    <dgm:pt modelId="{A17E04C7-3C17-4B02-AAF7-468E139C09BC}" type="sibTrans" cxnId="{F4B996A9-BE99-4B54-B449-D87DD22F92D8}">
      <dgm:prSet/>
      <dgm:spPr/>
      <dgm:t>
        <a:bodyPr/>
        <a:lstStyle/>
        <a:p>
          <a:endParaRPr lang="pt-BR"/>
        </a:p>
      </dgm:t>
    </dgm:pt>
    <dgm:pt modelId="{644A7E87-3CB7-4CA7-90A6-C12181CCB3C7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A96469BD-E369-473F-ABCD-20495DD96117}" type="parTrans" cxnId="{D8661A24-5EB1-4E6E-8EA2-E27BC1F52D07}">
      <dgm:prSet/>
      <dgm:spPr/>
      <dgm:t>
        <a:bodyPr/>
        <a:lstStyle/>
        <a:p>
          <a:endParaRPr lang="pt-BR"/>
        </a:p>
      </dgm:t>
    </dgm:pt>
    <dgm:pt modelId="{08E1270F-4B19-4F87-ABDE-B88A9E998B9E}" type="sibTrans" cxnId="{D8661A24-5EB1-4E6E-8EA2-E27BC1F52D07}">
      <dgm:prSet/>
      <dgm:spPr/>
      <dgm:t>
        <a:bodyPr/>
        <a:lstStyle/>
        <a:p>
          <a:endParaRPr lang="pt-BR"/>
        </a:p>
      </dgm:t>
    </dgm:pt>
    <dgm:pt modelId="{28A5E43A-4CD1-4512-A214-BBC4FE0687EC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81C8BA34-34FE-44A8-8413-D0A1CB92E279}" type="parTrans" cxnId="{AC0DD8B0-6CCA-4805-9F5D-FBB293144067}">
      <dgm:prSet/>
      <dgm:spPr/>
      <dgm:t>
        <a:bodyPr/>
        <a:lstStyle/>
        <a:p>
          <a:endParaRPr lang="pt-BR"/>
        </a:p>
      </dgm:t>
    </dgm:pt>
    <dgm:pt modelId="{3208458C-8535-4331-B907-219F815CE803}" type="sibTrans" cxnId="{AC0DD8B0-6CCA-4805-9F5D-FBB293144067}">
      <dgm:prSet/>
      <dgm:spPr/>
      <dgm:t>
        <a:bodyPr/>
        <a:lstStyle/>
        <a:p>
          <a:endParaRPr lang="pt-BR"/>
        </a:p>
      </dgm:t>
    </dgm:pt>
    <dgm:pt modelId="{0D82116F-3062-4AF6-868A-B088C800D373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TRANSPORTE DE VISITANTES 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0F64AC79-1DA3-434B-844B-08E912A5D379}" type="parTrans" cxnId="{278B6151-DDB0-4C95-AFDE-4A7A8DD0B3E7}">
      <dgm:prSet/>
      <dgm:spPr/>
      <dgm:t>
        <a:bodyPr/>
        <a:lstStyle/>
        <a:p>
          <a:endParaRPr lang="pt-BR"/>
        </a:p>
      </dgm:t>
    </dgm:pt>
    <dgm:pt modelId="{524100C3-56E5-419A-B4B9-3F6810BC3E1D}" type="sibTrans" cxnId="{278B6151-DDB0-4C95-AFDE-4A7A8DD0B3E7}">
      <dgm:prSet/>
      <dgm:spPr/>
      <dgm:t>
        <a:bodyPr/>
        <a:lstStyle/>
        <a:p>
          <a:endParaRPr lang="pt-BR"/>
        </a:p>
      </dgm:t>
    </dgm:pt>
    <dgm:pt modelId="{B1F1D617-9F8D-4448-9162-66DA26548B5F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0F10B723-CBE6-4D01-9252-7A0726D28E55}" type="parTrans" cxnId="{4FB7C44B-9DFD-4164-8B06-BD918F9D2E79}">
      <dgm:prSet/>
      <dgm:spPr/>
      <dgm:t>
        <a:bodyPr/>
        <a:lstStyle/>
        <a:p>
          <a:endParaRPr lang="pt-BR"/>
        </a:p>
      </dgm:t>
    </dgm:pt>
    <dgm:pt modelId="{34576CD1-EC10-4278-8231-CF62018B3C6D}" type="sibTrans" cxnId="{4FB7C44B-9DFD-4164-8B06-BD918F9D2E79}">
      <dgm:prSet/>
      <dgm:spPr/>
      <dgm:t>
        <a:bodyPr/>
        <a:lstStyle/>
        <a:p>
          <a:endParaRPr lang="pt-BR"/>
        </a:p>
      </dgm:t>
    </dgm:pt>
    <dgm:pt modelId="{DB2353EE-A181-496A-9A42-126ABF3EA736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1A02E8C1-DCD5-4920-9C31-BD341FAEB157}" type="parTrans" cxnId="{85EAA348-B1EE-4678-81D9-4AFBEB5F4C2B}">
      <dgm:prSet/>
      <dgm:spPr/>
      <dgm:t>
        <a:bodyPr/>
        <a:lstStyle/>
        <a:p>
          <a:endParaRPr lang="pt-BR"/>
        </a:p>
      </dgm:t>
    </dgm:pt>
    <dgm:pt modelId="{942B33B9-4782-437B-9FAC-F727EC9F7C6D}" type="sibTrans" cxnId="{85EAA348-B1EE-4678-81D9-4AFBEB5F4C2B}">
      <dgm:prSet/>
      <dgm:spPr/>
      <dgm:t>
        <a:bodyPr/>
        <a:lstStyle/>
        <a:p>
          <a:endParaRPr lang="pt-BR"/>
        </a:p>
      </dgm:t>
    </dgm:pt>
    <dgm:pt modelId="{41527E00-CD9E-4A46-AC90-F6CD3C5A7D42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HOSPEDAGEM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56EAD561-AA26-40BE-BFD9-396C5D26E8C3}" type="parTrans" cxnId="{41FC6F1A-CE12-4E6E-89C6-4B539BD9962D}">
      <dgm:prSet/>
      <dgm:spPr/>
      <dgm:t>
        <a:bodyPr/>
        <a:lstStyle/>
        <a:p>
          <a:endParaRPr lang="pt-BR"/>
        </a:p>
      </dgm:t>
    </dgm:pt>
    <dgm:pt modelId="{D4535102-1140-4C37-B5B4-1F319128E041}" type="sibTrans" cxnId="{41FC6F1A-CE12-4E6E-89C6-4B539BD9962D}">
      <dgm:prSet/>
      <dgm:spPr/>
      <dgm:t>
        <a:bodyPr/>
        <a:lstStyle/>
        <a:p>
          <a:endParaRPr lang="pt-BR"/>
        </a:p>
      </dgm:t>
    </dgm:pt>
    <dgm:pt modelId="{62CB49C9-47E8-4231-A72E-72DA4488196D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kern="1200">
              <a:latin typeface="Calibri" panose="020F0502020204030204"/>
              <a:ea typeface="+mn-ea"/>
              <a:cs typeface="+mn-cs"/>
            </a:rPr>
            <a:t>ATIVIDADES DE AVENTURA</a:t>
          </a:r>
        </a:p>
      </dgm:t>
    </dgm:pt>
    <dgm:pt modelId="{53F4474A-3287-4D82-9FB6-281742E6BA0B}" type="parTrans" cxnId="{418D7F7D-380A-4134-BDC1-5F48F3EAEE80}">
      <dgm:prSet/>
      <dgm:spPr/>
      <dgm:t>
        <a:bodyPr/>
        <a:lstStyle/>
        <a:p>
          <a:endParaRPr lang="pt-BR"/>
        </a:p>
      </dgm:t>
    </dgm:pt>
    <dgm:pt modelId="{8D193225-3C7C-460C-B37D-BB3DBBE92018}" type="sibTrans" cxnId="{418D7F7D-380A-4134-BDC1-5F48F3EAEE80}">
      <dgm:prSet/>
      <dgm:spPr/>
      <dgm:t>
        <a:bodyPr/>
        <a:lstStyle/>
        <a:p>
          <a:endParaRPr lang="pt-BR"/>
        </a:p>
      </dgm:t>
    </dgm:pt>
    <dgm:pt modelId="{C3D5776B-F5A9-44CE-8C2D-C4966ADE9936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kern="1200">
              <a:latin typeface="Calibri" panose="020F0502020204030204"/>
              <a:ea typeface="+mn-ea"/>
              <a:cs typeface="+mn-cs"/>
            </a:rPr>
            <a:t>ESTACIONAMENTO</a:t>
          </a:r>
        </a:p>
      </dgm:t>
    </dgm:pt>
    <dgm:pt modelId="{532A2EAB-7553-4765-BD0F-5BA90AAC7446}" type="parTrans" cxnId="{0DC3F0F5-FD10-444A-83B7-7A1354DF170C}">
      <dgm:prSet/>
      <dgm:spPr/>
      <dgm:t>
        <a:bodyPr/>
        <a:lstStyle/>
        <a:p>
          <a:endParaRPr lang="pt-BR"/>
        </a:p>
      </dgm:t>
    </dgm:pt>
    <dgm:pt modelId="{A777F549-BEB4-45DD-979D-1B46D900D04A}" type="sibTrans" cxnId="{0DC3F0F5-FD10-444A-83B7-7A1354DF170C}">
      <dgm:prSet/>
      <dgm:spPr/>
      <dgm:t>
        <a:bodyPr/>
        <a:lstStyle/>
        <a:p>
          <a:endParaRPr lang="pt-BR"/>
        </a:p>
      </dgm:t>
    </dgm:pt>
    <dgm:pt modelId="{A167886D-079B-4AF8-AF9D-7869D41CEA92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en-US" kern="1200">
              <a:latin typeface="Calibri" panose="020F0502020204030204"/>
              <a:ea typeface="+mn-ea"/>
              <a:cs typeface="+mn-cs"/>
            </a:rPr>
            <a:t>SERVIÇO DE ALIMENTAÇÃO</a:t>
          </a:r>
        </a:p>
      </dgm:t>
    </dgm:pt>
    <dgm:pt modelId="{8704B7B6-31E0-4D71-B577-367688C8D948}" type="parTrans" cxnId="{B2DFF236-5EA5-4F92-875D-38920644D144}">
      <dgm:prSet/>
      <dgm:spPr/>
      <dgm:t>
        <a:bodyPr/>
        <a:lstStyle/>
        <a:p>
          <a:endParaRPr lang="pt-BR"/>
        </a:p>
      </dgm:t>
    </dgm:pt>
    <dgm:pt modelId="{B558C4D3-B892-4F95-BE58-3D340E65C2AE}" type="sibTrans" cxnId="{B2DFF236-5EA5-4F92-875D-38920644D144}">
      <dgm:prSet/>
      <dgm:spPr/>
      <dgm:t>
        <a:bodyPr/>
        <a:lstStyle/>
        <a:p>
          <a:endParaRPr lang="pt-BR"/>
        </a:p>
      </dgm:t>
    </dgm:pt>
    <dgm:pt modelId="{CAAFA885-181A-4F76-BF86-A579239CEA56}">
      <dgm:prSet/>
      <dgm:spPr/>
      <dgm:t>
        <a:bodyPr spcFirstLastPara="0" vert="horz" wrap="square" lIns="106680" tIns="60960" rIns="106680" bIns="60960" numCol="1" spcCol="1270" anchor="ctr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kern="1200">
              <a:latin typeface="Calibri" panose="020F0502020204030204"/>
              <a:ea typeface="+mn-ea"/>
              <a:cs typeface="+mn-cs"/>
            </a:rPr>
            <a:t>APARADOS DA SERRA E SERRA GERAL</a:t>
          </a:r>
        </a:p>
      </dgm:t>
    </dgm:pt>
    <dgm:pt modelId="{7CF9054E-8E1B-4738-8692-E10FC89D7BC9}" type="parTrans" cxnId="{A54742A4-81AD-43B1-BDA3-ACFBCCA930EA}">
      <dgm:prSet/>
      <dgm:spPr/>
      <dgm:t>
        <a:bodyPr/>
        <a:lstStyle/>
        <a:p>
          <a:endParaRPr lang="pt-BR"/>
        </a:p>
      </dgm:t>
    </dgm:pt>
    <dgm:pt modelId="{7D814AB7-C2F9-4ACE-8271-2DBF2474EF00}" type="sibTrans" cxnId="{A54742A4-81AD-43B1-BDA3-ACFBCCA930EA}">
      <dgm:prSet/>
      <dgm:spPr/>
      <dgm:t>
        <a:bodyPr/>
        <a:lstStyle/>
        <a:p>
          <a:endParaRPr lang="pt-BR"/>
        </a:p>
      </dgm:t>
    </dgm:pt>
    <dgm:pt modelId="{D6AF7444-DFD6-4680-9F03-041F86C5F6C8}">
      <dgm:prSet phldrT="[Texto]"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har char="•"/>
          </a:pPr>
          <a:r>
            <a:rPr lang="pt-BR" kern="1200" dirty="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kern="1200" dirty="0">
            <a:latin typeface="Calibri" panose="020F0502020204030204"/>
            <a:ea typeface="+mn-ea"/>
            <a:cs typeface="+mn-cs"/>
          </a:endParaRPr>
        </a:p>
      </dgm:t>
    </dgm:pt>
    <dgm:pt modelId="{77773F2F-63AE-465B-B82A-C2E678F06147}" type="parTrans" cxnId="{02951AFE-E985-464B-8B29-07478FCE0137}">
      <dgm:prSet/>
      <dgm:spPr/>
      <dgm:t>
        <a:bodyPr/>
        <a:lstStyle/>
        <a:p>
          <a:endParaRPr lang="pt-BR"/>
        </a:p>
      </dgm:t>
    </dgm:pt>
    <dgm:pt modelId="{9C6DBD5C-7F0C-423E-80EF-7FACB95AD3C5}" type="sibTrans" cxnId="{02951AFE-E985-464B-8B29-07478FCE0137}">
      <dgm:prSet/>
      <dgm:spPr/>
      <dgm:t>
        <a:bodyPr/>
        <a:lstStyle/>
        <a:p>
          <a:endParaRPr lang="pt-BR"/>
        </a:p>
      </dgm:t>
    </dgm:pt>
    <dgm:pt modelId="{BE5970C3-237D-4D2E-9C84-8C25F310E952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TRANSPORTE DE VISITANTES 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62F91E4F-F4B7-480A-B0EB-C47D5AA1DDFA}" type="parTrans" cxnId="{A6D993FE-4406-4C01-BD21-4AE87788AEE3}">
      <dgm:prSet/>
      <dgm:spPr/>
      <dgm:t>
        <a:bodyPr/>
        <a:lstStyle/>
        <a:p>
          <a:endParaRPr lang="pt-BR"/>
        </a:p>
      </dgm:t>
    </dgm:pt>
    <dgm:pt modelId="{87547C57-AA04-4170-A0FC-556ECB23434C}" type="sibTrans" cxnId="{A6D993FE-4406-4C01-BD21-4AE87788AEE3}">
      <dgm:prSet/>
      <dgm:spPr/>
      <dgm:t>
        <a:bodyPr/>
        <a:lstStyle/>
        <a:p>
          <a:endParaRPr lang="pt-BR"/>
        </a:p>
      </dgm:t>
    </dgm:pt>
    <dgm:pt modelId="{014ED0CC-3E3C-4C74-BE0A-BF8815029997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DA9532E1-AFC0-4465-AECA-EA68048E0D7C}" type="parTrans" cxnId="{9D1E2824-A6A6-476A-BAF3-8BAFCC0901F2}">
      <dgm:prSet/>
      <dgm:spPr/>
      <dgm:t>
        <a:bodyPr/>
        <a:lstStyle/>
        <a:p>
          <a:endParaRPr lang="pt-BR"/>
        </a:p>
      </dgm:t>
    </dgm:pt>
    <dgm:pt modelId="{1D0766B3-E958-45F7-92EA-306A924BE0E4}" type="sibTrans" cxnId="{9D1E2824-A6A6-476A-BAF3-8BAFCC0901F2}">
      <dgm:prSet/>
      <dgm:spPr/>
      <dgm:t>
        <a:bodyPr/>
        <a:lstStyle/>
        <a:p>
          <a:endParaRPr lang="pt-BR"/>
        </a:p>
      </dgm:t>
    </dgm:pt>
    <dgm:pt modelId="{30CAA015-5D21-433E-8B79-DDC82EDD6230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C1208BEA-6442-4ED4-BEA5-066CA889A804}" type="parTrans" cxnId="{2FCCE246-0FC8-499E-810F-4F71B4CB6955}">
      <dgm:prSet/>
      <dgm:spPr/>
      <dgm:t>
        <a:bodyPr/>
        <a:lstStyle/>
        <a:p>
          <a:endParaRPr lang="pt-BR"/>
        </a:p>
      </dgm:t>
    </dgm:pt>
    <dgm:pt modelId="{917CFC9F-3B4E-4042-8DF4-5E5066FCC0ED}" type="sibTrans" cxnId="{2FCCE246-0FC8-499E-810F-4F71B4CB6955}">
      <dgm:prSet/>
      <dgm:spPr/>
      <dgm:t>
        <a:bodyPr/>
        <a:lstStyle/>
        <a:p>
          <a:endParaRPr lang="pt-BR"/>
        </a:p>
      </dgm:t>
    </dgm:pt>
    <dgm:pt modelId="{08C7874F-5772-4727-BEB1-4B4E39E71AA8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kern="1200">
              <a:latin typeface="Calibri" panose="020F0502020204030204"/>
              <a:ea typeface="+mn-ea"/>
              <a:cs typeface="+mn-cs"/>
            </a:rPr>
            <a:t>HOSPEDAGEM</a:t>
          </a:r>
          <a:endParaRPr lang="en-US" kern="1200">
            <a:latin typeface="Calibri" panose="020F0502020204030204"/>
            <a:ea typeface="+mn-ea"/>
            <a:cs typeface="+mn-cs"/>
          </a:endParaRPr>
        </a:p>
      </dgm:t>
    </dgm:pt>
    <dgm:pt modelId="{081A9242-0D42-40C2-AB87-C2956E89C5C6}" type="parTrans" cxnId="{65FEA850-C379-4998-AEF6-EC604A60B223}">
      <dgm:prSet/>
      <dgm:spPr/>
      <dgm:t>
        <a:bodyPr/>
        <a:lstStyle/>
        <a:p>
          <a:endParaRPr lang="pt-BR"/>
        </a:p>
      </dgm:t>
    </dgm:pt>
    <dgm:pt modelId="{748F9359-3BA8-4B43-AFDA-3C5C4641C32E}" type="sibTrans" cxnId="{65FEA850-C379-4998-AEF6-EC604A60B223}">
      <dgm:prSet/>
      <dgm:spPr/>
      <dgm:t>
        <a:bodyPr/>
        <a:lstStyle/>
        <a:p>
          <a:endParaRPr lang="pt-BR"/>
        </a:p>
      </dgm:t>
    </dgm:pt>
    <dgm:pt modelId="{2D308BC0-2784-49F6-A998-2A56C7FC61F3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kern="1200">
              <a:latin typeface="Calibri" panose="020F0502020204030204"/>
              <a:ea typeface="+mn-ea"/>
              <a:cs typeface="+mn-cs"/>
            </a:rPr>
            <a:t>ATIVIDADES DE AVENTURA</a:t>
          </a:r>
        </a:p>
      </dgm:t>
    </dgm:pt>
    <dgm:pt modelId="{C1C92937-BF55-4AB1-A696-731CA738465C}" type="parTrans" cxnId="{71F7518E-85F1-4298-B7EA-F9BC80D68EF4}">
      <dgm:prSet/>
      <dgm:spPr/>
      <dgm:t>
        <a:bodyPr/>
        <a:lstStyle/>
        <a:p>
          <a:endParaRPr lang="pt-BR"/>
        </a:p>
      </dgm:t>
    </dgm:pt>
    <dgm:pt modelId="{723624D7-47C2-4F40-95D9-C449575A7820}" type="sibTrans" cxnId="{71F7518E-85F1-4298-B7EA-F9BC80D68EF4}">
      <dgm:prSet/>
      <dgm:spPr/>
      <dgm:t>
        <a:bodyPr/>
        <a:lstStyle/>
        <a:p>
          <a:endParaRPr lang="pt-BR"/>
        </a:p>
      </dgm:t>
    </dgm:pt>
    <dgm:pt modelId="{9B9AB6D6-C0E7-4184-BC4D-DCCA20CA8154}">
      <dgm:prSet/>
      <dgm:spPr/>
      <dgm:t>
        <a:bodyPr spcFirstLastPara="0" vert="horz" wrap="square" lIns="64008" tIns="64008" rIns="85344" bIns="96012" numCol="1" spcCol="1270" anchor="t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kern="1200">
              <a:latin typeface="Calibri" panose="020F0502020204030204"/>
              <a:ea typeface="+mn-ea"/>
              <a:cs typeface="+mn-cs"/>
            </a:rPr>
            <a:t>ESTACIONAMENTO</a:t>
          </a:r>
        </a:p>
      </dgm:t>
    </dgm:pt>
    <dgm:pt modelId="{30996626-ACE7-4521-A23C-713EEF9CB3FC}" type="parTrans" cxnId="{E95A8767-9612-4A5B-ADF0-E9E62B25E1CE}">
      <dgm:prSet/>
      <dgm:spPr/>
      <dgm:t>
        <a:bodyPr/>
        <a:lstStyle/>
        <a:p>
          <a:endParaRPr lang="pt-BR"/>
        </a:p>
      </dgm:t>
    </dgm:pt>
    <dgm:pt modelId="{F7DA99A2-9A39-48AD-9773-03C6A52D593C}" type="sibTrans" cxnId="{E95A8767-9612-4A5B-ADF0-E9E62B25E1CE}">
      <dgm:prSet/>
      <dgm:spPr/>
      <dgm:t>
        <a:bodyPr/>
        <a:lstStyle/>
        <a:p>
          <a:endParaRPr lang="pt-BR"/>
        </a:p>
      </dgm:t>
    </dgm:pt>
    <dgm:pt modelId="{3D43ECBB-9991-42B6-B38C-CD2C276DD85B}" type="pres">
      <dgm:prSet presAssocID="{7BD838B2-AC14-4E61-9AB4-33060C055CE3}" presName="Name0" presStyleCnt="0">
        <dgm:presLayoutVars>
          <dgm:dir/>
          <dgm:animLvl val="lvl"/>
          <dgm:resizeHandles val="exact"/>
        </dgm:presLayoutVars>
      </dgm:prSet>
      <dgm:spPr/>
    </dgm:pt>
    <dgm:pt modelId="{193EC771-0A93-4E87-986E-44D4A3D9631F}" type="pres">
      <dgm:prSet presAssocID="{6CA2AEB4-F56D-42D5-A0ED-0BEE8522C3BA}" presName="composite" presStyleCnt="0"/>
      <dgm:spPr/>
    </dgm:pt>
    <dgm:pt modelId="{71FD3DC4-461E-4926-B366-0A5F500E8E50}" type="pres">
      <dgm:prSet presAssocID="{6CA2AEB4-F56D-42D5-A0ED-0BEE8522C3BA}" presName="parTx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04B7D962-7B98-4D56-8632-9386CC642E38}" type="pres">
      <dgm:prSet presAssocID="{6CA2AEB4-F56D-42D5-A0ED-0BEE8522C3BA}" presName="desTx" presStyleLbl="alignAccFollowNode1" presStyleIdx="0" presStyleCnt="7">
        <dgm:presLayoutVars>
          <dgm:bulletEnabled val="1"/>
        </dgm:presLayoutVars>
      </dgm:prSet>
      <dgm:spPr/>
    </dgm:pt>
    <dgm:pt modelId="{8417CB01-D68F-4DB6-9773-DACDBA793AF8}" type="pres">
      <dgm:prSet presAssocID="{CABBFA50-E6E8-4364-A2F7-296A60932F56}" presName="space" presStyleCnt="0"/>
      <dgm:spPr/>
    </dgm:pt>
    <dgm:pt modelId="{3E06B82C-525B-410B-BCCD-266E2AECFF31}" type="pres">
      <dgm:prSet presAssocID="{7169FC39-76B6-4190-85F2-FDC390DB3DF6}" presName="composite" presStyleCnt="0"/>
      <dgm:spPr/>
    </dgm:pt>
    <dgm:pt modelId="{A182A5E9-9229-4F8B-833B-8651BACE433B}" type="pres">
      <dgm:prSet presAssocID="{7169FC39-76B6-4190-85F2-FDC390DB3DF6}" presName="parTx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7BEE1D69-2BA8-4852-8435-48BB7C02CA2F}" type="pres">
      <dgm:prSet presAssocID="{7169FC39-76B6-4190-85F2-FDC390DB3DF6}" presName="desTx" presStyleLbl="alignAccFollowNode1" presStyleIdx="1" presStyleCnt="7">
        <dgm:presLayoutVars>
          <dgm:bulletEnabled val="1"/>
        </dgm:presLayoutVars>
      </dgm:prSet>
      <dgm:spPr/>
    </dgm:pt>
    <dgm:pt modelId="{9D9927C3-0041-478D-84A9-8E26E0E32E87}" type="pres">
      <dgm:prSet presAssocID="{ACC1FF41-584E-41F5-B613-D6A7339D127C}" presName="space" presStyleCnt="0"/>
      <dgm:spPr/>
    </dgm:pt>
    <dgm:pt modelId="{3646028B-BA92-4FDB-9E5C-E2CE37D83871}" type="pres">
      <dgm:prSet presAssocID="{B94D9F37-2BBB-4532-8065-0B19894F550C}" presName="composite" presStyleCnt="0"/>
      <dgm:spPr/>
    </dgm:pt>
    <dgm:pt modelId="{19E515BA-6C3C-40F4-AA68-9AF7585D049C}" type="pres">
      <dgm:prSet presAssocID="{B94D9F37-2BBB-4532-8065-0B19894F550C}" presName="parTx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AF945073-0553-4115-A4C4-229387A51B06}" type="pres">
      <dgm:prSet presAssocID="{B94D9F37-2BBB-4532-8065-0B19894F550C}" presName="desTx" presStyleLbl="alignAccFollowNode1" presStyleIdx="2" presStyleCnt="7">
        <dgm:presLayoutVars>
          <dgm:bulletEnabled val="1"/>
        </dgm:presLayoutVars>
      </dgm:prSet>
      <dgm:spPr/>
    </dgm:pt>
    <dgm:pt modelId="{D91D9E37-7DCE-47D2-BD6B-8ED19FA3F8EC}" type="pres">
      <dgm:prSet presAssocID="{F5796D8F-227B-4B7D-9116-1E07D649DF2D}" presName="space" presStyleCnt="0"/>
      <dgm:spPr/>
    </dgm:pt>
    <dgm:pt modelId="{CD86FEF3-A1DB-4F1B-8A09-57F349DB674E}" type="pres">
      <dgm:prSet presAssocID="{C9E0278A-9796-4109-B3D6-3BE73646EBE8}" presName="composite" presStyleCnt="0"/>
      <dgm:spPr/>
    </dgm:pt>
    <dgm:pt modelId="{9786EC22-E02B-47D7-87F8-8505EBE55C37}" type="pres">
      <dgm:prSet presAssocID="{C9E0278A-9796-4109-B3D6-3BE73646EBE8}" presName="parTx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66E6B299-6862-4234-9888-B585A55CCD5D}" type="pres">
      <dgm:prSet presAssocID="{C9E0278A-9796-4109-B3D6-3BE73646EBE8}" presName="desTx" presStyleLbl="alignAccFollowNode1" presStyleIdx="3" presStyleCnt="7">
        <dgm:presLayoutVars>
          <dgm:bulletEnabled val="1"/>
        </dgm:presLayoutVars>
      </dgm:prSet>
      <dgm:spPr/>
    </dgm:pt>
    <dgm:pt modelId="{13EC5D6A-79C4-4A81-9928-C81DB544C2CB}" type="pres">
      <dgm:prSet presAssocID="{61A9DE4F-C02A-428B-BDAF-E8387DC43A1E}" presName="space" presStyleCnt="0"/>
      <dgm:spPr/>
    </dgm:pt>
    <dgm:pt modelId="{B541F4EC-E464-417B-8D70-357154CDDA64}" type="pres">
      <dgm:prSet presAssocID="{BDC38090-1BA4-44D2-85DC-0D826E1F7AFB}" presName="composite" presStyleCnt="0"/>
      <dgm:spPr/>
    </dgm:pt>
    <dgm:pt modelId="{E16F8575-7BA7-4072-A34D-4361A21D758C}" type="pres">
      <dgm:prSet presAssocID="{BDC38090-1BA4-44D2-85DC-0D826E1F7AFB}" presName="parTx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EA52A95D-181D-434E-8A4F-3E2DE4F2BA44}" type="pres">
      <dgm:prSet presAssocID="{BDC38090-1BA4-44D2-85DC-0D826E1F7AFB}" presName="desTx" presStyleLbl="alignAccFollowNode1" presStyleIdx="4" presStyleCnt="7">
        <dgm:presLayoutVars>
          <dgm:bulletEnabled val="1"/>
        </dgm:presLayoutVars>
      </dgm:prSet>
      <dgm:spPr/>
    </dgm:pt>
    <dgm:pt modelId="{6EE001D3-0D66-44C0-900A-7B1054436042}" type="pres">
      <dgm:prSet presAssocID="{DB014B23-C132-4643-B090-8033E328DFC4}" presName="space" presStyleCnt="0"/>
      <dgm:spPr/>
    </dgm:pt>
    <dgm:pt modelId="{D997C77F-5D64-4078-9370-4DF3AB7BCA6F}" type="pres">
      <dgm:prSet presAssocID="{1B59E15A-B6B0-476F-BE5B-0CC6312BDFB0}" presName="composite" presStyleCnt="0"/>
      <dgm:spPr/>
    </dgm:pt>
    <dgm:pt modelId="{F11FBA72-A154-4F65-974D-DE1C72E543F1}" type="pres">
      <dgm:prSet presAssocID="{1B59E15A-B6B0-476F-BE5B-0CC6312BDFB0}" presName="parTx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DE09FB39-80A3-4979-88D1-FA47D4DE22B1}" type="pres">
      <dgm:prSet presAssocID="{1B59E15A-B6B0-476F-BE5B-0CC6312BDFB0}" presName="desTx" presStyleLbl="alignAccFollowNode1" presStyleIdx="5" presStyleCnt="7">
        <dgm:presLayoutVars>
          <dgm:bulletEnabled val="1"/>
        </dgm:presLayoutVars>
      </dgm:prSet>
      <dgm:spPr/>
    </dgm:pt>
    <dgm:pt modelId="{5F4AA3DA-09B7-4CFF-8BA4-4404AB272296}" type="pres">
      <dgm:prSet presAssocID="{8B166F65-8716-4C3B-8505-7388354BEC14}" presName="space" presStyleCnt="0"/>
      <dgm:spPr/>
    </dgm:pt>
    <dgm:pt modelId="{E8F054B1-BC02-4A5B-8D21-AF4C4EDB4871}" type="pres">
      <dgm:prSet presAssocID="{CAAFA885-181A-4F76-BF86-A579239CEA56}" presName="composite" presStyleCnt="0"/>
      <dgm:spPr/>
    </dgm:pt>
    <dgm:pt modelId="{E33E0002-D4BC-429D-84BF-2614861AC56D}" type="pres">
      <dgm:prSet presAssocID="{CAAFA885-181A-4F76-BF86-A579239CEA56}" presName="parTx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3E7B0BE0-2CCF-42F4-8631-AA2E1AB5EF70}" type="pres">
      <dgm:prSet presAssocID="{CAAFA885-181A-4F76-BF86-A579239CEA56}" presName="desTx" presStyleLbl="alignAccFollowNode1" presStyleIdx="6" presStyleCnt="7">
        <dgm:presLayoutVars>
          <dgm:bulletEnabled val="1"/>
        </dgm:presLayoutVars>
      </dgm:prSet>
      <dgm:spPr/>
    </dgm:pt>
  </dgm:ptLst>
  <dgm:cxnLst>
    <dgm:cxn modelId="{BE6CA701-E2D0-4BD9-A5E4-1F7FD10B214A}" type="presOf" srcId="{2D308BC0-2784-49F6-A998-2A56C7FC61F3}" destId="{3E7B0BE0-2CCF-42F4-8631-AA2E1AB5EF70}" srcOrd="0" destOrd="5" presId="urn:microsoft.com/office/officeart/2005/8/layout/hList1"/>
    <dgm:cxn modelId="{74D3EB02-F966-41B9-91A4-CA68A0D12872}" type="presOf" srcId="{D6AF7444-DFD6-4680-9F03-041F86C5F6C8}" destId="{3E7B0BE0-2CCF-42F4-8631-AA2E1AB5EF70}" srcOrd="0" destOrd="0" presId="urn:microsoft.com/office/officeart/2005/8/layout/hList1"/>
    <dgm:cxn modelId="{B4BE1F04-6D0B-46B0-A457-420FA47F7BB1}" srcId="{C9E0278A-9796-4109-B3D6-3BE73646EBE8}" destId="{F1713835-FAE5-46C8-91E2-86294D20F10B}" srcOrd="5" destOrd="0" parTransId="{23951553-0581-4B1F-9404-7B50849543D0}" sibTransId="{AED5785F-1D21-447F-9269-149B6A3E2995}"/>
    <dgm:cxn modelId="{6FC15E04-1A49-463B-B2AF-CBA90424409F}" srcId="{6CA2AEB4-F56D-42D5-A0ED-0BEE8522C3BA}" destId="{65F00DDB-B640-442E-B265-2E3D1FB4E35D}" srcOrd="0" destOrd="0" parTransId="{954E9D46-D9B4-401D-AA13-81F9D09C6B77}" sibTransId="{7FAB0820-117D-4261-8549-4D31250B7DBC}"/>
    <dgm:cxn modelId="{E62F1A05-2049-44F9-B3CB-15843CFF1A61}" type="presOf" srcId="{F1713835-FAE5-46C8-91E2-86294D20F10B}" destId="{66E6B299-6862-4234-9888-B585A55CCD5D}" srcOrd="0" destOrd="5" presId="urn:microsoft.com/office/officeart/2005/8/layout/hList1"/>
    <dgm:cxn modelId="{F57A3A05-929B-4716-86F1-9E1CD7765D23}" srcId="{C9E0278A-9796-4109-B3D6-3BE73646EBE8}" destId="{9F72D558-B6B0-406D-A31F-D0A0F034281D}" srcOrd="0" destOrd="0" parTransId="{72EF6709-3847-4D9F-B5FF-1D8350D4EC49}" sibTransId="{74BB9A3D-09AD-4392-9076-F9204557E4B0}"/>
    <dgm:cxn modelId="{797E3C0B-2B04-4C48-BB20-B0E6CAC436FD}" type="presOf" srcId="{A064CC9F-7AAA-4743-A668-FC022B19A960}" destId="{7BEE1D69-2BA8-4852-8435-48BB7C02CA2F}" srcOrd="0" destOrd="0" presId="urn:microsoft.com/office/officeart/2005/8/layout/hList1"/>
    <dgm:cxn modelId="{6F9E010C-1435-4E90-8C44-BE2384CA7C6D}" type="presOf" srcId="{7169FC39-76B6-4190-85F2-FDC390DB3DF6}" destId="{A182A5E9-9229-4F8B-833B-8651BACE433B}" srcOrd="0" destOrd="0" presId="urn:microsoft.com/office/officeart/2005/8/layout/hList1"/>
    <dgm:cxn modelId="{6F3AF10E-C550-425E-9EAD-F72762CA413E}" srcId="{B94D9F37-2BBB-4532-8065-0B19894F550C}" destId="{9EE4D681-BD06-4326-BA3C-ED9923FC2B94}" srcOrd="4" destOrd="0" parTransId="{E1E01061-6497-4008-AD98-78E1C95FF09B}" sibTransId="{B3125DB5-09E9-4B3B-A0DD-DA456915A362}"/>
    <dgm:cxn modelId="{09A1B80F-8A17-40C8-ACF8-FAF2E4C59BBE}" srcId="{7169FC39-76B6-4190-85F2-FDC390DB3DF6}" destId="{3729D40F-F76D-4376-8E24-FC61C727B4FB}" srcOrd="4" destOrd="0" parTransId="{41E6DC1E-3174-471F-A9D4-13A501937E29}" sibTransId="{47CEB2D8-1CE0-452E-A2E0-C50E5EE87A96}"/>
    <dgm:cxn modelId="{BF8BA419-DFF2-47F9-ABD8-836FDDA2DC42}" type="presOf" srcId="{C9E0278A-9796-4109-B3D6-3BE73646EBE8}" destId="{9786EC22-E02B-47D7-87F8-8505EBE55C37}" srcOrd="0" destOrd="0" presId="urn:microsoft.com/office/officeart/2005/8/layout/hList1"/>
    <dgm:cxn modelId="{41FC6F1A-CE12-4E6E-89C6-4B539BD9962D}" srcId="{1B59E15A-B6B0-476F-BE5B-0CC6312BDFB0}" destId="{41527E00-CD9E-4A46-AC90-F6CD3C5A7D42}" srcOrd="4" destOrd="0" parTransId="{56EAD561-AA26-40BE-BFD9-396C5D26E8C3}" sibTransId="{D4535102-1140-4C37-B5B4-1F319128E041}"/>
    <dgm:cxn modelId="{890F911B-A4CD-4486-A009-70BB9C240B45}" srcId="{C9E0278A-9796-4109-B3D6-3BE73646EBE8}" destId="{70C139A7-A90E-4F5B-AA8D-8888532DB807}" srcOrd="3" destOrd="0" parTransId="{ACD65920-1046-42F7-BA70-AC98FA02DA8F}" sibTransId="{0651E7BA-359E-42D5-A54D-97809811EC41}"/>
    <dgm:cxn modelId="{E0DE7C1C-0A9D-407F-8F6A-F271756FEA64}" type="presOf" srcId="{C3D5776B-F5A9-44CE-8C2D-C4966ADE9936}" destId="{DE09FB39-80A3-4979-88D1-FA47D4DE22B1}" srcOrd="0" destOrd="6" presId="urn:microsoft.com/office/officeart/2005/8/layout/hList1"/>
    <dgm:cxn modelId="{9AB20124-45FB-406E-9A0C-1EB25C57F391}" type="presOf" srcId="{3404A21F-0847-4608-B76B-49A48FEEB7F7}" destId="{7BEE1D69-2BA8-4852-8435-48BB7C02CA2F}" srcOrd="0" destOrd="1" presId="urn:microsoft.com/office/officeart/2005/8/layout/hList1"/>
    <dgm:cxn modelId="{D8661A24-5EB1-4E6E-8EA2-E27BC1F52D07}" srcId="{BDC38090-1BA4-44D2-85DC-0D826E1F7AFB}" destId="{644A7E87-3CB7-4CA7-90A6-C12181CCB3C7}" srcOrd="3" destOrd="0" parTransId="{A96469BD-E369-473F-ABCD-20495DD96117}" sibTransId="{08E1270F-4B19-4F87-ABDE-B88A9E998B9E}"/>
    <dgm:cxn modelId="{9D1E2824-A6A6-476A-BAF3-8BAFCC0901F2}" srcId="{CAAFA885-181A-4F76-BF86-A579239CEA56}" destId="{014ED0CC-3E3C-4C74-BE0A-BF8815029997}" srcOrd="2" destOrd="0" parTransId="{DA9532E1-AFC0-4465-AECA-EA68048E0D7C}" sibTransId="{1D0766B3-E958-45F7-92EA-306A924BE0E4}"/>
    <dgm:cxn modelId="{48FDCB27-C658-45E4-82A0-29CD1B970B74}" type="presOf" srcId="{A167886D-079B-4AF8-AF9D-7869D41CEA92}" destId="{AF945073-0553-4115-A4C4-229387A51B06}" srcOrd="0" destOrd="0" presId="urn:microsoft.com/office/officeart/2005/8/layout/hList1"/>
    <dgm:cxn modelId="{4157512E-CCAD-49BC-9953-75AB2A5DC255}" type="presOf" srcId="{4B78CB09-4342-49EF-A7B2-D181377894EB}" destId="{04B7D962-7B98-4D56-8632-9386CC642E38}" srcOrd="0" destOrd="2" presId="urn:microsoft.com/office/officeart/2005/8/layout/hList1"/>
    <dgm:cxn modelId="{B2DFF236-5EA5-4F92-875D-38920644D144}" srcId="{B94D9F37-2BBB-4532-8065-0B19894F550C}" destId="{A167886D-079B-4AF8-AF9D-7869D41CEA92}" srcOrd="0" destOrd="0" parTransId="{8704B7B6-31E0-4D71-B577-367688C8D948}" sibTransId="{B558C4D3-B892-4F95-BE58-3D340E65C2AE}"/>
    <dgm:cxn modelId="{6F225B3F-B126-45C8-9322-5B55BEEE6E6F}" type="presOf" srcId="{BE5970C3-237D-4D2E-9C84-8C25F310E952}" destId="{3E7B0BE0-2CCF-42F4-8631-AA2E1AB5EF70}" srcOrd="0" destOrd="1" presId="urn:microsoft.com/office/officeart/2005/8/layout/hList1"/>
    <dgm:cxn modelId="{C183525B-E33A-49BC-8516-5934483B9A68}" type="presOf" srcId="{CAAFA885-181A-4F76-BF86-A579239CEA56}" destId="{E33E0002-D4BC-429D-84BF-2614861AC56D}" srcOrd="0" destOrd="0" presId="urn:microsoft.com/office/officeart/2005/8/layout/hList1"/>
    <dgm:cxn modelId="{23A6FC5D-915D-48B9-A3E0-7A31C0A9EB65}" type="presOf" srcId="{DB2353EE-A181-496A-9A42-126ABF3EA736}" destId="{DE09FB39-80A3-4979-88D1-FA47D4DE22B1}" srcOrd="0" destOrd="3" presId="urn:microsoft.com/office/officeart/2005/8/layout/hList1"/>
    <dgm:cxn modelId="{22107F5E-397F-43D4-A420-A6D4ED68C520}" type="presOf" srcId="{65D33B84-9841-42EB-B7A8-A0717A86C86B}" destId="{66E6B299-6862-4234-9888-B585A55CCD5D}" srcOrd="0" destOrd="2" presId="urn:microsoft.com/office/officeart/2005/8/layout/hList1"/>
    <dgm:cxn modelId="{DA01805F-B0CC-470A-A481-ED0FBAACC1A0}" srcId="{6CA2AEB4-F56D-42D5-A0ED-0BEE8522C3BA}" destId="{6C7B3D22-13A8-4994-96CE-5006C8DCB04D}" srcOrd="4" destOrd="0" parTransId="{E81B698E-8A6E-4892-A716-B0D60CBF20D1}" sibTransId="{0C0735DE-165D-45A7-88CA-780855B14D7B}"/>
    <dgm:cxn modelId="{8E242660-C619-4478-9A2C-018C301C3793}" srcId="{B94D9F37-2BBB-4532-8065-0B19894F550C}" destId="{A59E2B9E-2FCF-4488-926B-5AAEE1CF6023}" srcOrd="2" destOrd="0" parTransId="{C9A97557-66F5-4BFA-BCC5-98B1D3A2669D}" sibTransId="{71FB2ACC-2128-4E5B-A21B-D799012F2D71}"/>
    <dgm:cxn modelId="{0CC78960-977F-4548-B8AB-C2030404A638}" type="presOf" srcId="{1B59E15A-B6B0-476F-BE5B-0CC6312BDFB0}" destId="{F11FBA72-A154-4F65-974D-DE1C72E543F1}" srcOrd="0" destOrd="0" presId="urn:microsoft.com/office/officeart/2005/8/layout/hList1"/>
    <dgm:cxn modelId="{1E6FA960-FF0A-4C27-93D4-303F8C372EB7}" srcId="{B94D9F37-2BBB-4532-8065-0B19894F550C}" destId="{0D11C9B1-7983-44F4-9D1E-934E54E5E341}" srcOrd="3" destOrd="0" parTransId="{BA6F31D3-4CA4-4E47-AF87-ADCCA4667178}" sibTransId="{97347924-9619-430B-988E-BD06C2730177}"/>
    <dgm:cxn modelId="{56CF8941-156F-402F-88EE-4C9343E53644}" srcId="{7BD838B2-AC14-4E61-9AB4-33060C055CE3}" destId="{C9E0278A-9796-4109-B3D6-3BE73646EBE8}" srcOrd="3" destOrd="0" parTransId="{CBA2CEBF-D396-4D4E-9028-75E6E37D5D27}" sibTransId="{61A9DE4F-C02A-428B-BDAF-E8387DC43A1E}"/>
    <dgm:cxn modelId="{DBCF1F42-C53E-47FB-9C6B-3BA34738AE6D}" type="presOf" srcId="{6CA2AEB4-F56D-42D5-A0ED-0BEE8522C3BA}" destId="{71FD3DC4-461E-4926-B366-0A5F500E8E50}" srcOrd="0" destOrd="0" presId="urn:microsoft.com/office/officeart/2005/8/layout/hList1"/>
    <dgm:cxn modelId="{CD756263-5CCE-4704-9CF7-F215C19568C5}" type="presOf" srcId="{B4D826AA-D55D-4129-837C-00A9F61F4A10}" destId="{66E6B299-6862-4234-9888-B585A55CCD5D}" srcOrd="0" destOrd="4" presId="urn:microsoft.com/office/officeart/2005/8/layout/hList1"/>
    <dgm:cxn modelId="{4D69D543-3966-4BB8-9A28-A45A12134BB2}" type="presOf" srcId="{BDC38090-1BA4-44D2-85DC-0D826E1F7AFB}" destId="{E16F8575-7BA7-4072-A34D-4361A21D758C}" srcOrd="0" destOrd="0" presId="urn:microsoft.com/office/officeart/2005/8/layout/hList1"/>
    <dgm:cxn modelId="{D552FC65-7D30-4F5C-967A-E15E16560F43}" srcId="{6CA2AEB4-F56D-42D5-A0ED-0BEE8522C3BA}" destId="{161AF0EC-39EE-400B-85B5-D233C37EDC9E}" srcOrd="6" destOrd="0" parTransId="{C6E240A2-682B-4C2F-8690-8F80C05DF0B6}" sibTransId="{74EA1902-14DA-4DEC-B4FE-A9D06C335768}"/>
    <dgm:cxn modelId="{6DDC3566-158D-4F94-8BD6-E7FBB10184E6}" srcId="{7BD838B2-AC14-4E61-9AB4-33060C055CE3}" destId="{6CA2AEB4-F56D-42D5-A0ED-0BEE8522C3BA}" srcOrd="0" destOrd="0" parTransId="{67F0F134-B651-4C82-A1D6-9A8CB33ABB8F}" sibTransId="{CABBFA50-E6E8-4364-A2F7-296A60932F56}"/>
    <dgm:cxn modelId="{2FCCE246-0FC8-499E-810F-4F71B4CB6955}" srcId="{CAAFA885-181A-4F76-BF86-A579239CEA56}" destId="{30CAA015-5D21-433E-8B79-DDC82EDD6230}" srcOrd="3" destOrd="0" parTransId="{C1208BEA-6442-4ED4-BEA5-066CA889A804}" sibTransId="{917CFC9F-3B4E-4042-8DF4-5E5066FCC0ED}"/>
    <dgm:cxn modelId="{E95A8767-9612-4A5B-ADF0-E9E62B25E1CE}" srcId="{CAAFA885-181A-4F76-BF86-A579239CEA56}" destId="{9B9AB6D6-C0E7-4184-BC4D-DCCA20CA8154}" srcOrd="6" destOrd="0" parTransId="{30996626-ACE7-4521-A23C-713EEF9CB3FC}" sibTransId="{F7DA99A2-9A39-48AD-9773-03C6A52D593C}"/>
    <dgm:cxn modelId="{85EAA348-B1EE-4678-81D9-4AFBEB5F4C2B}" srcId="{1B59E15A-B6B0-476F-BE5B-0CC6312BDFB0}" destId="{DB2353EE-A181-496A-9A42-126ABF3EA736}" srcOrd="3" destOrd="0" parTransId="{1A02E8C1-DCD5-4920-9C31-BD341FAEB157}" sibTransId="{942B33B9-4782-437B-9FAC-F727EC9F7C6D}"/>
    <dgm:cxn modelId="{4FB7C44B-9DFD-4164-8B06-BD918F9D2E79}" srcId="{1B59E15A-B6B0-476F-BE5B-0CC6312BDFB0}" destId="{B1F1D617-9F8D-4448-9162-66DA26548B5F}" srcOrd="2" destOrd="0" parTransId="{0F10B723-CBE6-4D01-9252-7A0726D28E55}" sibTransId="{34576CD1-EC10-4278-8231-CF62018B3C6D}"/>
    <dgm:cxn modelId="{2E61D26C-4437-4E93-9EB2-5161AADD415E}" type="presOf" srcId="{6E9352D9-0BAD-4FA5-B883-5287460C5CA1}" destId="{66E6B299-6862-4234-9888-B585A55CCD5D}" srcOrd="0" destOrd="6" presId="urn:microsoft.com/office/officeart/2005/8/layout/hList1"/>
    <dgm:cxn modelId="{65FEA850-C379-4998-AEF6-EC604A60B223}" srcId="{CAAFA885-181A-4F76-BF86-A579239CEA56}" destId="{08C7874F-5772-4727-BEB1-4B4E39E71AA8}" srcOrd="4" destOrd="0" parTransId="{081A9242-0D42-40C2-AB87-C2956E89C5C6}" sibTransId="{748F9359-3BA8-4B43-AFDA-3C5C4641C32E}"/>
    <dgm:cxn modelId="{8E080571-634B-4DEB-A70C-72F63624A242}" type="presOf" srcId="{6DCB4BC3-82CC-4007-8E8F-93C2AD151B5B}" destId="{04B7D962-7B98-4D56-8632-9386CC642E38}" srcOrd="0" destOrd="1" presId="urn:microsoft.com/office/officeart/2005/8/layout/hList1"/>
    <dgm:cxn modelId="{A22E2C71-EA9B-46CE-97DF-C53137EB5831}" type="presOf" srcId="{41527E00-CD9E-4A46-AC90-F6CD3C5A7D42}" destId="{DE09FB39-80A3-4979-88D1-FA47D4DE22B1}" srcOrd="0" destOrd="4" presId="urn:microsoft.com/office/officeart/2005/8/layout/hList1"/>
    <dgm:cxn modelId="{278B6151-DDB0-4C95-AFDE-4A7A8DD0B3E7}" srcId="{1B59E15A-B6B0-476F-BE5B-0CC6312BDFB0}" destId="{0D82116F-3062-4AF6-868A-B088C800D373}" srcOrd="1" destOrd="0" parTransId="{0F64AC79-1DA3-434B-844B-08E912A5D379}" sibTransId="{524100C3-56E5-419A-B4B9-3F6810BC3E1D}"/>
    <dgm:cxn modelId="{3D567571-2E5C-4525-B5E8-7F5D58C0D5B8}" srcId="{7169FC39-76B6-4190-85F2-FDC390DB3DF6}" destId="{3404A21F-0847-4608-B76B-49A48FEEB7F7}" srcOrd="1" destOrd="0" parTransId="{983864FB-DF1F-45C0-B05B-5D66E9389526}" sibTransId="{3FAD8F51-41D1-49A3-A63C-D4A03B91A71C}"/>
    <dgm:cxn modelId="{088CF053-4977-4740-8BC3-AC9751E4FF7B}" type="presOf" srcId="{CE5C7553-9A3F-4A0D-9771-8165FA113738}" destId="{04B7D962-7B98-4D56-8632-9386CC642E38}" srcOrd="0" destOrd="5" presId="urn:microsoft.com/office/officeart/2005/8/layout/hList1"/>
    <dgm:cxn modelId="{97BAA658-09CD-46E8-B1BC-B36901C32EFB}" srcId="{BDC38090-1BA4-44D2-85DC-0D826E1F7AFB}" destId="{2776B1B4-0810-4896-A340-3C8C37A8DD3A}" srcOrd="1" destOrd="0" parTransId="{AA692C0E-E243-49CE-B4FC-370A05425CA4}" sibTransId="{3A30D762-D4E9-4A60-B417-B72D206BE06B}"/>
    <dgm:cxn modelId="{B7308479-3BE2-4957-ADF8-E1607F469AB5}" srcId="{7BD838B2-AC14-4E61-9AB4-33060C055CE3}" destId="{BDC38090-1BA4-44D2-85DC-0D826E1F7AFB}" srcOrd="4" destOrd="0" parTransId="{AB41D652-C123-46F7-BEAA-5B0E5F78624E}" sibTransId="{DB014B23-C132-4643-B090-8033E328DFC4}"/>
    <dgm:cxn modelId="{4B56D67A-C49C-4658-A23D-BC0452257D7E}" srcId="{7BD838B2-AC14-4E61-9AB4-33060C055CE3}" destId="{1B59E15A-B6B0-476F-BE5B-0CC6312BDFB0}" srcOrd="5" destOrd="0" parTransId="{E7C282AA-93B6-45F9-AB10-415FEFF58322}" sibTransId="{8B166F65-8716-4C3B-8505-7388354BEC14}"/>
    <dgm:cxn modelId="{A1A3EA7A-F051-4AF4-99CB-AB3862A7AC83}" srcId="{C9E0278A-9796-4109-B3D6-3BE73646EBE8}" destId="{6E9352D9-0BAD-4FA5-B883-5287460C5CA1}" srcOrd="6" destOrd="0" parTransId="{78A31B93-BB1C-4D30-9BBD-A8A6F35F9952}" sibTransId="{568E64EF-C0F5-40CF-B5EB-1AA9D7465218}"/>
    <dgm:cxn modelId="{418D7F7D-380A-4134-BDC1-5F48F3EAEE80}" srcId="{1B59E15A-B6B0-476F-BE5B-0CC6312BDFB0}" destId="{62CB49C9-47E8-4231-A72E-72DA4488196D}" srcOrd="5" destOrd="0" parTransId="{53F4474A-3287-4D82-9FB6-281742E6BA0B}" sibTransId="{8D193225-3C7C-460C-B37D-BB3DBBE92018}"/>
    <dgm:cxn modelId="{D0A8A684-8EF0-4AB6-A0F0-2495D1BDD12D}" type="presOf" srcId="{9F72D558-B6B0-406D-A31F-D0A0F034281D}" destId="{66E6B299-6862-4234-9888-B585A55CCD5D}" srcOrd="0" destOrd="0" presId="urn:microsoft.com/office/officeart/2005/8/layout/hList1"/>
    <dgm:cxn modelId="{2CAD3F8A-0149-4C29-989F-CEB338D5C54F}" type="presOf" srcId="{70C139A7-A90E-4F5B-AA8D-8888532DB807}" destId="{66E6B299-6862-4234-9888-B585A55CCD5D}" srcOrd="0" destOrd="3" presId="urn:microsoft.com/office/officeart/2005/8/layout/hList1"/>
    <dgm:cxn modelId="{6FCB608A-6C55-4B14-8058-07C971F074EB}" type="presOf" srcId="{014ED0CC-3E3C-4C74-BE0A-BF8815029997}" destId="{3E7B0BE0-2CCF-42F4-8631-AA2E1AB5EF70}" srcOrd="0" destOrd="2" presId="urn:microsoft.com/office/officeart/2005/8/layout/hList1"/>
    <dgm:cxn modelId="{71F7518E-85F1-4298-B7EA-F9BC80D68EF4}" srcId="{CAAFA885-181A-4F76-BF86-A579239CEA56}" destId="{2D308BC0-2784-49F6-A998-2A56C7FC61F3}" srcOrd="5" destOrd="0" parTransId="{C1C92937-BF55-4AB1-A696-731CA738465C}" sibTransId="{723624D7-47C2-4F40-95D9-C449575A7820}"/>
    <dgm:cxn modelId="{6253DC8E-4E50-4F21-851D-3C916C40DC18}" type="presOf" srcId="{0D82116F-3062-4AF6-868A-B088C800D373}" destId="{DE09FB39-80A3-4979-88D1-FA47D4DE22B1}" srcOrd="0" destOrd="1" presId="urn:microsoft.com/office/officeart/2005/8/layout/hList1"/>
    <dgm:cxn modelId="{F646738F-5342-4357-A59F-1D3CCD1206DA}" srcId="{7BD838B2-AC14-4E61-9AB4-33060C055CE3}" destId="{7169FC39-76B6-4190-85F2-FDC390DB3DF6}" srcOrd="1" destOrd="0" parTransId="{18CDE5C5-AE98-4A19-880A-4F0394EB488B}" sibTransId="{ACC1FF41-584E-41F5-B613-D6A7339D127C}"/>
    <dgm:cxn modelId="{70ADD98F-B0FB-4227-AB78-738041E3617F}" type="presOf" srcId="{2776B1B4-0810-4896-A340-3C8C37A8DD3A}" destId="{EA52A95D-181D-434E-8A4F-3E2DE4F2BA44}" srcOrd="0" destOrd="1" presId="urn:microsoft.com/office/officeart/2005/8/layout/hList1"/>
    <dgm:cxn modelId="{4BD77590-1283-482D-A031-540A79054A41}" srcId="{7169FC39-76B6-4190-85F2-FDC390DB3DF6}" destId="{41E4509E-BBDC-4E6E-BC77-B4A2F950D2E2}" srcOrd="2" destOrd="0" parTransId="{A637F18F-680E-470E-9A66-ED4C89586DAD}" sibTransId="{B0D1001A-F206-4AA8-9180-C904ACD7CCE1}"/>
    <dgm:cxn modelId="{B2E5F493-3C82-45E2-9D8D-829BD9E6536A}" srcId="{7169FC39-76B6-4190-85F2-FDC390DB3DF6}" destId="{A064CC9F-7AAA-4743-A668-FC022B19A960}" srcOrd="0" destOrd="0" parTransId="{2AA59CB9-DDD4-42C2-903B-12C2EF167F81}" sibTransId="{6B9EB7E3-54ED-4B0B-AF5F-A436239D6EDD}"/>
    <dgm:cxn modelId="{3DFE7F98-EEAC-46D5-A5BF-6596341718EC}" type="presOf" srcId="{B5519D04-9550-4B9D-99AA-31224C13E577}" destId="{EA52A95D-181D-434E-8A4F-3E2DE4F2BA44}" srcOrd="0" destOrd="0" presId="urn:microsoft.com/office/officeart/2005/8/layout/hList1"/>
    <dgm:cxn modelId="{8D3A689B-6D4F-4E30-9EC3-D5F0E4A88327}" srcId="{BDC38090-1BA4-44D2-85DC-0D826E1F7AFB}" destId="{B5519D04-9550-4B9D-99AA-31224C13E577}" srcOrd="0" destOrd="0" parTransId="{93191753-1791-4CAD-921C-81FD197E8609}" sibTransId="{35AC82C3-5675-44D4-93D4-2DB26D40DAD1}"/>
    <dgm:cxn modelId="{05C57C9D-37D4-4CB2-9B3E-2103D3F93CCA}" type="presOf" srcId="{28A5E43A-4CD1-4512-A214-BBC4FE0687EC}" destId="{DE09FB39-80A3-4979-88D1-FA47D4DE22B1}" srcOrd="0" destOrd="0" presId="urn:microsoft.com/office/officeart/2005/8/layout/hList1"/>
    <dgm:cxn modelId="{22C3A39E-8BA8-4733-A198-1ED74FA6274F}" srcId="{C9E0278A-9796-4109-B3D6-3BE73646EBE8}" destId="{6FE9762E-E136-445A-816E-CDD3840679DC}" srcOrd="1" destOrd="0" parTransId="{E9A4741E-3109-4F58-9138-63A6622F61FB}" sibTransId="{0E3C0FA9-69D0-46BA-89AF-3012D79DA972}"/>
    <dgm:cxn modelId="{D7C9729F-9A3A-4E14-97BE-ABCE04F8A9FE}" type="presOf" srcId="{65F00DDB-B640-442E-B265-2E3D1FB4E35D}" destId="{04B7D962-7B98-4D56-8632-9386CC642E38}" srcOrd="0" destOrd="0" presId="urn:microsoft.com/office/officeart/2005/8/layout/hList1"/>
    <dgm:cxn modelId="{A54742A4-81AD-43B1-BDA3-ACFBCCA930EA}" srcId="{7BD838B2-AC14-4E61-9AB4-33060C055CE3}" destId="{CAAFA885-181A-4F76-BF86-A579239CEA56}" srcOrd="6" destOrd="0" parTransId="{7CF9054E-8E1B-4738-8692-E10FC89D7BC9}" sibTransId="{7D814AB7-C2F9-4ACE-8271-2DBF2474EF00}"/>
    <dgm:cxn modelId="{9C67E6A5-A785-4DA5-8D77-90BACF694605}" srcId="{C9E0278A-9796-4109-B3D6-3BE73646EBE8}" destId="{65D33B84-9841-42EB-B7A8-A0717A86C86B}" srcOrd="2" destOrd="0" parTransId="{914EC273-34F8-4A08-9FAC-783621D5D9B2}" sibTransId="{FA396719-3044-44E6-B2DC-10A8CA7B0269}"/>
    <dgm:cxn modelId="{086F77A6-7D74-4C4B-80CD-A350AF9E290E}" type="presOf" srcId="{10BEEFF2-EC18-4009-9988-BFF8A7C69995}" destId="{7BEE1D69-2BA8-4852-8435-48BB7C02CA2F}" srcOrd="0" destOrd="3" presId="urn:microsoft.com/office/officeart/2005/8/layout/hList1"/>
    <dgm:cxn modelId="{F4B996A9-BE99-4B54-B449-D87DD22F92D8}" srcId="{BDC38090-1BA4-44D2-85DC-0D826E1F7AFB}" destId="{2BBDDCA1-DECA-41FF-838D-8B08A43D953B}" srcOrd="2" destOrd="0" parTransId="{1881CF4E-1980-4DD4-B95F-9859049322E9}" sibTransId="{A17E04C7-3C17-4B02-AAF7-468E139C09BC}"/>
    <dgm:cxn modelId="{838C3AAE-602B-43B4-90E1-326AC3566EDE}" type="presOf" srcId="{A7C97CCA-017C-4B57-BB13-6F17536F8EC4}" destId="{AF945073-0553-4115-A4C4-229387A51B06}" srcOrd="0" destOrd="1" presId="urn:microsoft.com/office/officeart/2005/8/layout/hList1"/>
    <dgm:cxn modelId="{3E59E3AE-CDE6-4719-8729-B9A522E405BB}" type="presOf" srcId="{9B9AB6D6-C0E7-4184-BC4D-DCCA20CA8154}" destId="{3E7B0BE0-2CCF-42F4-8631-AA2E1AB5EF70}" srcOrd="0" destOrd="6" presId="urn:microsoft.com/office/officeart/2005/8/layout/hList1"/>
    <dgm:cxn modelId="{CC4C02AF-2749-4B29-A8EC-51D6CEDED323}" srcId="{7169FC39-76B6-4190-85F2-FDC390DB3DF6}" destId="{10BEEFF2-EC18-4009-9988-BFF8A7C69995}" srcOrd="3" destOrd="0" parTransId="{0F2FDDF9-C535-4BE6-92F7-D8274E85BD20}" sibTransId="{6356711E-8C51-473C-8E46-9972DBB620D4}"/>
    <dgm:cxn modelId="{DD501BAF-2A26-4BF0-9D22-0729411326FD}" type="presOf" srcId="{644A7E87-3CB7-4CA7-90A6-C12181CCB3C7}" destId="{EA52A95D-181D-434E-8A4F-3E2DE4F2BA44}" srcOrd="0" destOrd="3" presId="urn:microsoft.com/office/officeart/2005/8/layout/hList1"/>
    <dgm:cxn modelId="{AC0DD8B0-6CCA-4805-9F5D-FBB293144067}" srcId="{1B59E15A-B6B0-476F-BE5B-0CC6312BDFB0}" destId="{28A5E43A-4CD1-4512-A214-BBC4FE0687EC}" srcOrd="0" destOrd="0" parTransId="{81C8BA34-34FE-44A8-8413-D0A1CB92E279}" sibTransId="{3208458C-8535-4331-B907-219F815CE803}"/>
    <dgm:cxn modelId="{B06706B1-3F37-4471-A490-8926CEA231C6}" type="presOf" srcId="{08C7874F-5772-4727-BEB1-4B4E39E71AA8}" destId="{3E7B0BE0-2CCF-42F4-8631-AA2E1AB5EF70}" srcOrd="0" destOrd="4" presId="urn:microsoft.com/office/officeart/2005/8/layout/hList1"/>
    <dgm:cxn modelId="{627B24B3-F54E-4FCC-AEB8-33798BDE0AD6}" type="presOf" srcId="{A59E2B9E-2FCF-4488-926B-5AAEE1CF6023}" destId="{AF945073-0553-4115-A4C4-229387A51B06}" srcOrd="0" destOrd="2" presId="urn:microsoft.com/office/officeart/2005/8/layout/hList1"/>
    <dgm:cxn modelId="{677187B3-1A5F-4519-B735-83C9937A097D}" type="presOf" srcId="{B1F1D617-9F8D-4448-9162-66DA26548B5F}" destId="{DE09FB39-80A3-4979-88D1-FA47D4DE22B1}" srcOrd="0" destOrd="2" presId="urn:microsoft.com/office/officeart/2005/8/layout/hList1"/>
    <dgm:cxn modelId="{918DFFB9-099D-412E-B700-534C0E6AFA2B}" type="presOf" srcId="{7BD838B2-AC14-4E61-9AB4-33060C055CE3}" destId="{3D43ECBB-9991-42B6-B38C-CD2C276DD85B}" srcOrd="0" destOrd="0" presId="urn:microsoft.com/office/officeart/2005/8/layout/hList1"/>
    <dgm:cxn modelId="{C71DB8BA-DD35-4919-A9ED-99AF2CE8C7AE}" type="presOf" srcId="{B94D9F37-2BBB-4532-8065-0B19894F550C}" destId="{19E515BA-6C3C-40F4-AA68-9AF7585D049C}" srcOrd="0" destOrd="0" presId="urn:microsoft.com/office/officeart/2005/8/layout/hList1"/>
    <dgm:cxn modelId="{61AE6AC0-7335-426A-BBCB-284FF0228066}" srcId="{6CA2AEB4-F56D-42D5-A0ED-0BEE8522C3BA}" destId="{2BAFF552-9294-49D8-BB68-34CB3C33B957}" srcOrd="3" destOrd="0" parTransId="{6FB89FB3-9789-4922-936E-B552DE5AC10D}" sibTransId="{EE0C0CFA-3469-4B0B-B88F-58B7AF26B425}"/>
    <dgm:cxn modelId="{48C004C3-BDBC-4DA8-85A5-B9E5DBC70432}" srcId="{B94D9F37-2BBB-4532-8065-0B19894F550C}" destId="{A7C97CCA-017C-4B57-BB13-6F17536F8EC4}" srcOrd="1" destOrd="0" parTransId="{64F5B2F5-8EDD-494E-B468-403FFA446E8A}" sibTransId="{FC6223E8-8ECA-42D6-9064-ECD00A40CEBB}"/>
    <dgm:cxn modelId="{B81373C3-B824-419C-9C7E-8876F4F1464A}" type="presOf" srcId="{41E4509E-BBDC-4E6E-BC77-B4A2F950D2E2}" destId="{7BEE1D69-2BA8-4852-8435-48BB7C02CA2F}" srcOrd="0" destOrd="2" presId="urn:microsoft.com/office/officeart/2005/8/layout/hList1"/>
    <dgm:cxn modelId="{2CE0B1C9-5C6B-422D-919F-B03AE48769F4}" type="presOf" srcId="{3729D40F-F76D-4376-8E24-FC61C727B4FB}" destId="{7BEE1D69-2BA8-4852-8435-48BB7C02CA2F}" srcOrd="0" destOrd="4" presId="urn:microsoft.com/office/officeart/2005/8/layout/hList1"/>
    <dgm:cxn modelId="{B5D9E3CB-F415-4933-9C87-27C9E99A2312}" type="presOf" srcId="{30CAA015-5D21-433E-8B79-DDC82EDD6230}" destId="{3E7B0BE0-2CCF-42F4-8631-AA2E1AB5EF70}" srcOrd="0" destOrd="3" presId="urn:microsoft.com/office/officeart/2005/8/layout/hList1"/>
    <dgm:cxn modelId="{2EB80FDE-DA6D-47F5-AD39-CC3668DA5891}" srcId="{6CA2AEB4-F56D-42D5-A0ED-0BEE8522C3BA}" destId="{6DCB4BC3-82CC-4007-8E8F-93C2AD151B5B}" srcOrd="1" destOrd="0" parTransId="{5B007716-8959-481A-8AEA-CDE8B84312B6}" sibTransId="{CF4EE543-F236-4A06-86FE-DD0050168669}"/>
    <dgm:cxn modelId="{C8EDDEDF-CF4B-428D-9E53-3C03254B6384}" type="presOf" srcId="{2BBDDCA1-DECA-41FF-838D-8B08A43D953B}" destId="{EA52A95D-181D-434E-8A4F-3E2DE4F2BA44}" srcOrd="0" destOrd="2" presId="urn:microsoft.com/office/officeart/2005/8/layout/hList1"/>
    <dgm:cxn modelId="{EF28DAE0-9D67-48DE-AA25-BD337E6F2DB7}" type="presOf" srcId="{161AF0EC-39EE-400B-85B5-D233C37EDC9E}" destId="{04B7D962-7B98-4D56-8632-9386CC642E38}" srcOrd="0" destOrd="6" presId="urn:microsoft.com/office/officeart/2005/8/layout/hList1"/>
    <dgm:cxn modelId="{CC0E0EE3-4D25-4326-AF70-7B58234A08AF}" type="presOf" srcId="{2BAFF552-9294-49D8-BB68-34CB3C33B957}" destId="{04B7D962-7B98-4D56-8632-9386CC642E38}" srcOrd="0" destOrd="3" presId="urn:microsoft.com/office/officeart/2005/8/layout/hList1"/>
    <dgm:cxn modelId="{28FB81E7-A418-4055-B074-6D54C9780F01}" type="presOf" srcId="{9EE4D681-BD06-4326-BA3C-ED9923FC2B94}" destId="{AF945073-0553-4115-A4C4-229387A51B06}" srcOrd="0" destOrd="4" presId="urn:microsoft.com/office/officeart/2005/8/layout/hList1"/>
    <dgm:cxn modelId="{0C50C9E8-1AE7-442E-8419-B132E5F94840}" type="presOf" srcId="{6C7B3D22-13A8-4994-96CE-5006C8DCB04D}" destId="{04B7D962-7B98-4D56-8632-9386CC642E38}" srcOrd="0" destOrd="4" presId="urn:microsoft.com/office/officeart/2005/8/layout/hList1"/>
    <dgm:cxn modelId="{F4A35EEC-CE54-4961-8D5C-F3B9883205E4}" srcId="{7BD838B2-AC14-4E61-9AB4-33060C055CE3}" destId="{B94D9F37-2BBB-4532-8065-0B19894F550C}" srcOrd="2" destOrd="0" parTransId="{836E56F4-B087-4032-ADF7-2CAF506B5612}" sibTransId="{F5796D8F-227B-4B7D-9116-1E07D649DF2D}"/>
    <dgm:cxn modelId="{C68878EF-B732-4955-A900-E7EE2B28A1DA}" type="presOf" srcId="{6FE9762E-E136-445A-816E-CDD3840679DC}" destId="{66E6B299-6862-4234-9888-B585A55CCD5D}" srcOrd="0" destOrd="1" presId="urn:microsoft.com/office/officeart/2005/8/layout/hList1"/>
    <dgm:cxn modelId="{D9FE42F4-6C96-4502-9FF1-2BE24B000D1A}" srcId="{6CA2AEB4-F56D-42D5-A0ED-0BEE8522C3BA}" destId="{4B78CB09-4342-49EF-A7B2-D181377894EB}" srcOrd="2" destOrd="0" parTransId="{620D255E-02C5-4D21-85A3-A6EA5FA06439}" sibTransId="{CA1494AB-E489-4000-8342-6D3F11316FA9}"/>
    <dgm:cxn modelId="{AB3C1FF5-AC24-4DC8-A1A7-1AF14741FBD9}" srcId="{6CA2AEB4-F56D-42D5-A0ED-0BEE8522C3BA}" destId="{CE5C7553-9A3F-4A0D-9771-8165FA113738}" srcOrd="5" destOrd="0" parTransId="{57793403-90AE-44E7-8D27-3E77AD3FCA05}" sibTransId="{5407A71F-CB9E-4680-AE9A-32F41FD13D51}"/>
    <dgm:cxn modelId="{0DC3F0F5-FD10-444A-83B7-7A1354DF170C}" srcId="{1B59E15A-B6B0-476F-BE5B-0CC6312BDFB0}" destId="{C3D5776B-F5A9-44CE-8C2D-C4966ADE9936}" srcOrd="6" destOrd="0" parTransId="{532A2EAB-7553-4765-BD0F-5BA90AAC7446}" sibTransId="{A777F549-BEB4-45DD-979D-1B46D900D04A}"/>
    <dgm:cxn modelId="{016696F7-C473-449C-B73B-439941CC9A80}" type="presOf" srcId="{0D11C9B1-7983-44F4-9D1E-934E54E5E341}" destId="{AF945073-0553-4115-A4C4-229387A51B06}" srcOrd="0" destOrd="3" presId="urn:microsoft.com/office/officeart/2005/8/layout/hList1"/>
    <dgm:cxn modelId="{4C7CAEF8-7729-46DF-9497-6A5E684F0F24}" type="presOf" srcId="{62CB49C9-47E8-4231-A72E-72DA4488196D}" destId="{DE09FB39-80A3-4979-88D1-FA47D4DE22B1}" srcOrd="0" destOrd="5" presId="urn:microsoft.com/office/officeart/2005/8/layout/hList1"/>
    <dgm:cxn modelId="{02951AFE-E985-464B-8B29-07478FCE0137}" srcId="{CAAFA885-181A-4F76-BF86-A579239CEA56}" destId="{D6AF7444-DFD6-4680-9F03-041F86C5F6C8}" srcOrd="0" destOrd="0" parTransId="{77773F2F-63AE-465B-B82A-C2E678F06147}" sibTransId="{9C6DBD5C-7F0C-423E-80EF-7FACB95AD3C5}"/>
    <dgm:cxn modelId="{A6D993FE-4406-4C01-BD21-4AE87788AEE3}" srcId="{CAAFA885-181A-4F76-BF86-A579239CEA56}" destId="{BE5970C3-237D-4D2E-9C84-8C25F310E952}" srcOrd="1" destOrd="0" parTransId="{62F91E4F-F4B7-480A-B0EB-C47D5AA1DDFA}" sibTransId="{87547C57-AA04-4170-A0FC-556ECB23434C}"/>
    <dgm:cxn modelId="{F835E8FE-329C-4D9C-9895-F7FA34D4BD23}" srcId="{C9E0278A-9796-4109-B3D6-3BE73646EBE8}" destId="{B4D826AA-D55D-4129-837C-00A9F61F4A10}" srcOrd="4" destOrd="0" parTransId="{1EAA9901-AAD0-44E1-BB7D-CEAC7C4CEC4F}" sibTransId="{22C805FC-1B63-4A05-A4AC-C84A6336244E}"/>
    <dgm:cxn modelId="{6EAE90F8-02C0-4874-BC27-6110F27A8ADB}" type="presParOf" srcId="{3D43ECBB-9991-42B6-B38C-CD2C276DD85B}" destId="{193EC771-0A93-4E87-986E-44D4A3D9631F}" srcOrd="0" destOrd="0" presId="urn:microsoft.com/office/officeart/2005/8/layout/hList1"/>
    <dgm:cxn modelId="{56FEF0D4-D2DC-4915-8E09-75743A31966C}" type="presParOf" srcId="{193EC771-0A93-4E87-986E-44D4A3D9631F}" destId="{71FD3DC4-461E-4926-B366-0A5F500E8E50}" srcOrd="0" destOrd="0" presId="urn:microsoft.com/office/officeart/2005/8/layout/hList1"/>
    <dgm:cxn modelId="{F59B361D-A9FD-4D36-8E5B-B98C1CEE7B61}" type="presParOf" srcId="{193EC771-0A93-4E87-986E-44D4A3D9631F}" destId="{04B7D962-7B98-4D56-8632-9386CC642E38}" srcOrd="1" destOrd="0" presId="urn:microsoft.com/office/officeart/2005/8/layout/hList1"/>
    <dgm:cxn modelId="{141D62BA-C1C5-42B5-A060-7F5595A192A2}" type="presParOf" srcId="{3D43ECBB-9991-42B6-B38C-CD2C276DD85B}" destId="{8417CB01-D68F-4DB6-9773-DACDBA793AF8}" srcOrd="1" destOrd="0" presId="urn:microsoft.com/office/officeart/2005/8/layout/hList1"/>
    <dgm:cxn modelId="{8E5D4DC1-ED67-4397-AC28-B376CB571B75}" type="presParOf" srcId="{3D43ECBB-9991-42B6-B38C-CD2C276DD85B}" destId="{3E06B82C-525B-410B-BCCD-266E2AECFF31}" srcOrd="2" destOrd="0" presId="urn:microsoft.com/office/officeart/2005/8/layout/hList1"/>
    <dgm:cxn modelId="{2A39D0A3-41B9-4DE0-B2CE-800833B452ED}" type="presParOf" srcId="{3E06B82C-525B-410B-BCCD-266E2AECFF31}" destId="{A182A5E9-9229-4F8B-833B-8651BACE433B}" srcOrd="0" destOrd="0" presId="urn:microsoft.com/office/officeart/2005/8/layout/hList1"/>
    <dgm:cxn modelId="{5121E000-4268-4AF9-A840-D570DCBBA5A8}" type="presParOf" srcId="{3E06B82C-525B-410B-BCCD-266E2AECFF31}" destId="{7BEE1D69-2BA8-4852-8435-48BB7C02CA2F}" srcOrd="1" destOrd="0" presId="urn:microsoft.com/office/officeart/2005/8/layout/hList1"/>
    <dgm:cxn modelId="{19622887-4EE6-439F-98DD-0BC270221D1D}" type="presParOf" srcId="{3D43ECBB-9991-42B6-B38C-CD2C276DD85B}" destId="{9D9927C3-0041-478D-84A9-8E26E0E32E87}" srcOrd="3" destOrd="0" presId="urn:microsoft.com/office/officeart/2005/8/layout/hList1"/>
    <dgm:cxn modelId="{4ED6CF68-901C-44D9-B6C4-56FF021F1ECF}" type="presParOf" srcId="{3D43ECBB-9991-42B6-B38C-CD2C276DD85B}" destId="{3646028B-BA92-4FDB-9E5C-E2CE37D83871}" srcOrd="4" destOrd="0" presId="urn:microsoft.com/office/officeart/2005/8/layout/hList1"/>
    <dgm:cxn modelId="{B04820B1-3350-4791-BC2B-D869225DEAFE}" type="presParOf" srcId="{3646028B-BA92-4FDB-9E5C-E2CE37D83871}" destId="{19E515BA-6C3C-40F4-AA68-9AF7585D049C}" srcOrd="0" destOrd="0" presId="urn:microsoft.com/office/officeart/2005/8/layout/hList1"/>
    <dgm:cxn modelId="{C7327C99-C3CE-4E34-867E-1DD063CB599E}" type="presParOf" srcId="{3646028B-BA92-4FDB-9E5C-E2CE37D83871}" destId="{AF945073-0553-4115-A4C4-229387A51B06}" srcOrd="1" destOrd="0" presId="urn:microsoft.com/office/officeart/2005/8/layout/hList1"/>
    <dgm:cxn modelId="{C82059EA-AAA0-4F89-9757-10F5940B612F}" type="presParOf" srcId="{3D43ECBB-9991-42B6-B38C-CD2C276DD85B}" destId="{D91D9E37-7DCE-47D2-BD6B-8ED19FA3F8EC}" srcOrd="5" destOrd="0" presId="urn:microsoft.com/office/officeart/2005/8/layout/hList1"/>
    <dgm:cxn modelId="{C2CB5A09-331E-42E9-A3BF-D4943B850C2E}" type="presParOf" srcId="{3D43ECBB-9991-42B6-B38C-CD2C276DD85B}" destId="{CD86FEF3-A1DB-4F1B-8A09-57F349DB674E}" srcOrd="6" destOrd="0" presId="urn:microsoft.com/office/officeart/2005/8/layout/hList1"/>
    <dgm:cxn modelId="{02AF9A91-8217-4D42-81A7-A447B309B1A1}" type="presParOf" srcId="{CD86FEF3-A1DB-4F1B-8A09-57F349DB674E}" destId="{9786EC22-E02B-47D7-87F8-8505EBE55C37}" srcOrd="0" destOrd="0" presId="urn:microsoft.com/office/officeart/2005/8/layout/hList1"/>
    <dgm:cxn modelId="{76CB3528-95BB-4F64-973C-C04EE23B09E0}" type="presParOf" srcId="{CD86FEF3-A1DB-4F1B-8A09-57F349DB674E}" destId="{66E6B299-6862-4234-9888-B585A55CCD5D}" srcOrd="1" destOrd="0" presId="urn:microsoft.com/office/officeart/2005/8/layout/hList1"/>
    <dgm:cxn modelId="{0D862414-3AD5-4F3E-BA23-84C990022122}" type="presParOf" srcId="{3D43ECBB-9991-42B6-B38C-CD2C276DD85B}" destId="{13EC5D6A-79C4-4A81-9928-C81DB544C2CB}" srcOrd="7" destOrd="0" presId="urn:microsoft.com/office/officeart/2005/8/layout/hList1"/>
    <dgm:cxn modelId="{E45A875C-4848-4F27-873F-E67D7701E6B5}" type="presParOf" srcId="{3D43ECBB-9991-42B6-B38C-CD2C276DD85B}" destId="{B541F4EC-E464-417B-8D70-357154CDDA64}" srcOrd="8" destOrd="0" presId="urn:microsoft.com/office/officeart/2005/8/layout/hList1"/>
    <dgm:cxn modelId="{911E219F-018D-48F7-93E6-142A1ABF3F4B}" type="presParOf" srcId="{B541F4EC-E464-417B-8D70-357154CDDA64}" destId="{E16F8575-7BA7-4072-A34D-4361A21D758C}" srcOrd="0" destOrd="0" presId="urn:microsoft.com/office/officeart/2005/8/layout/hList1"/>
    <dgm:cxn modelId="{33AB021E-4059-4871-A9B8-3E8202F3E4BD}" type="presParOf" srcId="{B541F4EC-E464-417B-8D70-357154CDDA64}" destId="{EA52A95D-181D-434E-8A4F-3E2DE4F2BA44}" srcOrd="1" destOrd="0" presId="urn:microsoft.com/office/officeart/2005/8/layout/hList1"/>
    <dgm:cxn modelId="{EBA3F82D-3B64-4E8F-A4D5-7BA4BC1D5B1F}" type="presParOf" srcId="{3D43ECBB-9991-42B6-B38C-CD2C276DD85B}" destId="{6EE001D3-0D66-44C0-900A-7B1054436042}" srcOrd="9" destOrd="0" presId="urn:microsoft.com/office/officeart/2005/8/layout/hList1"/>
    <dgm:cxn modelId="{18392DE4-8830-4967-B29C-C46BB5B6BF5C}" type="presParOf" srcId="{3D43ECBB-9991-42B6-B38C-CD2C276DD85B}" destId="{D997C77F-5D64-4078-9370-4DF3AB7BCA6F}" srcOrd="10" destOrd="0" presId="urn:microsoft.com/office/officeart/2005/8/layout/hList1"/>
    <dgm:cxn modelId="{6B562D6F-B298-4D11-9C09-664286CB458E}" type="presParOf" srcId="{D997C77F-5D64-4078-9370-4DF3AB7BCA6F}" destId="{F11FBA72-A154-4F65-974D-DE1C72E543F1}" srcOrd="0" destOrd="0" presId="urn:microsoft.com/office/officeart/2005/8/layout/hList1"/>
    <dgm:cxn modelId="{47AE31C5-D299-4A10-AED9-58E9B282B05E}" type="presParOf" srcId="{D997C77F-5D64-4078-9370-4DF3AB7BCA6F}" destId="{DE09FB39-80A3-4979-88D1-FA47D4DE22B1}" srcOrd="1" destOrd="0" presId="urn:microsoft.com/office/officeart/2005/8/layout/hList1"/>
    <dgm:cxn modelId="{9D7BC334-20C7-49DB-9591-90413EAC1FFA}" type="presParOf" srcId="{3D43ECBB-9991-42B6-B38C-CD2C276DD85B}" destId="{5F4AA3DA-09B7-4CFF-8BA4-4404AB272296}" srcOrd="11" destOrd="0" presId="urn:microsoft.com/office/officeart/2005/8/layout/hList1"/>
    <dgm:cxn modelId="{9FE85C8C-043D-4C6F-8135-03F02844D31B}" type="presParOf" srcId="{3D43ECBB-9991-42B6-B38C-CD2C276DD85B}" destId="{E8F054B1-BC02-4A5B-8D21-AF4C4EDB4871}" srcOrd="12" destOrd="0" presId="urn:microsoft.com/office/officeart/2005/8/layout/hList1"/>
    <dgm:cxn modelId="{012544E4-869F-4EFC-9690-9C5BB23AFEFD}" type="presParOf" srcId="{E8F054B1-BC02-4A5B-8D21-AF4C4EDB4871}" destId="{E33E0002-D4BC-429D-84BF-2614861AC56D}" srcOrd="0" destOrd="0" presId="urn:microsoft.com/office/officeart/2005/8/layout/hList1"/>
    <dgm:cxn modelId="{ECCBF7F8-3A2B-4103-94CE-FB2CDD52869A}" type="presParOf" srcId="{E8F054B1-BC02-4A5B-8D21-AF4C4EDB4871}" destId="{3E7B0BE0-2CCF-42F4-8631-AA2E1AB5EF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7B3478-3DE1-4A07-8CCE-A08CB59232A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5" csCatId="accent1" phldr="1"/>
      <dgm:spPr/>
    </dgm:pt>
    <dgm:pt modelId="{B5C451AF-BF06-4DAC-8703-45D97489F969}">
      <dgm:prSet phldrT="[Texto]"/>
      <dgm:spPr/>
      <dgm:t>
        <a:bodyPr/>
        <a:lstStyle/>
        <a:p>
          <a:r>
            <a:rPr lang="pt-BR"/>
            <a:t>ELABORAÇÃO DE ESTUDOS</a:t>
          </a:r>
        </a:p>
      </dgm:t>
    </dgm:pt>
    <dgm:pt modelId="{8DF41A82-E461-4C62-A471-DC99D5CBE377}" type="parTrans" cxnId="{5750A96C-4B62-41B1-B3EF-30CE1C3CB603}">
      <dgm:prSet/>
      <dgm:spPr/>
      <dgm:t>
        <a:bodyPr/>
        <a:lstStyle/>
        <a:p>
          <a:endParaRPr lang="pt-BR"/>
        </a:p>
      </dgm:t>
    </dgm:pt>
    <dgm:pt modelId="{EFCE2417-36FB-46DF-8275-BFB07EF166B3}" type="sibTrans" cxnId="{5750A96C-4B62-41B1-B3EF-30CE1C3CB603}">
      <dgm:prSet/>
      <dgm:spPr/>
      <dgm:t>
        <a:bodyPr/>
        <a:lstStyle/>
        <a:p>
          <a:endParaRPr lang="pt-BR"/>
        </a:p>
      </dgm:t>
    </dgm:pt>
    <dgm:pt modelId="{2DB32800-6AB4-430F-91DE-536DF7FF69FF}">
      <dgm:prSet phldrT="[Texto]"/>
      <dgm:spPr/>
      <dgm:t>
        <a:bodyPr/>
        <a:lstStyle/>
        <a:p>
          <a:r>
            <a:rPr lang="pt-BR" dirty="0"/>
            <a:t>ELABORAÇÃO DAS MINUTAS DO EDITAL</a:t>
          </a:r>
        </a:p>
      </dgm:t>
    </dgm:pt>
    <dgm:pt modelId="{7A7E40A4-DF0D-4CD9-8CF7-A62B1829B978}" type="parTrans" cxnId="{BBAF0E0F-34D3-43CE-BAA3-6EA23E49BB21}">
      <dgm:prSet/>
      <dgm:spPr/>
      <dgm:t>
        <a:bodyPr/>
        <a:lstStyle/>
        <a:p>
          <a:endParaRPr lang="pt-BR"/>
        </a:p>
      </dgm:t>
    </dgm:pt>
    <dgm:pt modelId="{B1D24EEB-9A9F-4DFA-B267-939956039F50}" type="sibTrans" cxnId="{BBAF0E0F-34D3-43CE-BAA3-6EA23E49BB21}">
      <dgm:prSet/>
      <dgm:spPr/>
      <dgm:t>
        <a:bodyPr/>
        <a:lstStyle/>
        <a:p>
          <a:endParaRPr lang="pt-BR"/>
        </a:p>
      </dgm:t>
    </dgm:pt>
    <dgm:pt modelId="{506FBC5E-D4AE-430C-9792-49E4C0CEBA3E}">
      <dgm:prSet phldrT="[Texto]"/>
      <dgm:spPr/>
      <dgm:t>
        <a:bodyPr/>
        <a:lstStyle/>
        <a:p>
          <a:r>
            <a:rPr lang="pt-BR"/>
            <a:t>CONSULTA PÚBLICA</a:t>
          </a:r>
        </a:p>
      </dgm:t>
    </dgm:pt>
    <dgm:pt modelId="{9DF3AF74-77F2-4815-9AA3-80C073E12FF4}" type="parTrans" cxnId="{26675129-9D71-4867-A068-EF535CBC8B12}">
      <dgm:prSet/>
      <dgm:spPr/>
      <dgm:t>
        <a:bodyPr/>
        <a:lstStyle/>
        <a:p>
          <a:endParaRPr lang="pt-BR"/>
        </a:p>
      </dgm:t>
    </dgm:pt>
    <dgm:pt modelId="{E99C8688-AC7A-491C-A207-4A0AE35E7A34}" type="sibTrans" cxnId="{26675129-9D71-4867-A068-EF535CBC8B12}">
      <dgm:prSet/>
      <dgm:spPr/>
      <dgm:t>
        <a:bodyPr/>
        <a:lstStyle/>
        <a:p>
          <a:endParaRPr lang="pt-BR"/>
        </a:p>
      </dgm:t>
    </dgm:pt>
    <dgm:pt modelId="{BEAD7EDA-B89D-445A-A522-9F7999A7ED36}">
      <dgm:prSet phldrT="[Texto]"/>
      <dgm:spPr/>
      <dgm:t>
        <a:bodyPr/>
        <a:lstStyle/>
        <a:p>
          <a:r>
            <a:rPr lang="pt-BR"/>
            <a:t>AVALIAÇÃO PELO TCU</a:t>
          </a:r>
        </a:p>
      </dgm:t>
    </dgm:pt>
    <dgm:pt modelId="{71EE742E-154E-4BAB-9C29-2FCEF08B8B66}" type="parTrans" cxnId="{425EFCDB-3C46-46A1-95FF-3CD984DF48CD}">
      <dgm:prSet/>
      <dgm:spPr/>
      <dgm:t>
        <a:bodyPr/>
        <a:lstStyle/>
        <a:p>
          <a:endParaRPr lang="pt-BR"/>
        </a:p>
      </dgm:t>
    </dgm:pt>
    <dgm:pt modelId="{CC31F175-EEC7-4589-9965-AAD778065BBF}" type="sibTrans" cxnId="{425EFCDB-3C46-46A1-95FF-3CD984DF48CD}">
      <dgm:prSet/>
      <dgm:spPr/>
      <dgm:t>
        <a:bodyPr/>
        <a:lstStyle/>
        <a:p>
          <a:endParaRPr lang="pt-BR"/>
        </a:p>
      </dgm:t>
    </dgm:pt>
    <dgm:pt modelId="{B3625C6E-0749-4F22-BEEB-04C04A232180}">
      <dgm:prSet phldrT="[Texto]"/>
      <dgm:spPr/>
      <dgm:t>
        <a:bodyPr/>
        <a:lstStyle/>
        <a:p>
          <a:r>
            <a:rPr lang="pt-BR"/>
            <a:t>LANÇAMENTO DO EDITAL</a:t>
          </a:r>
        </a:p>
      </dgm:t>
    </dgm:pt>
    <dgm:pt modelId="{2D93F5B2-CD0F-4BE7-B128-2425B17EF589}" type="parTrans" cxnId="{9161FEAE-DB9E-4FC0-B1DB-2656A481E334}">
      <dgm:prSet/>
      <dgm:spPr/>
      <dgm:t>
        <a:bodyPr/>
        <a:lstStyle/>
        <a:p>
          <a:endParaRPr lang="pt-BR"/>
        </a:p>
      </dgm:t>
    </dgm:pt>
    <dgm:pt modelId="{E6891944-226E-41C4-8B38-E712E3E77902}" type="sibTrans" cxnId="{9161FEAE-DB9E-4FC0-B1DB-2656A481E334}">
      <dgm:prSet/>
      <dgm:spPr/>
      <dgm:t>
        <a:bodyPr/>
        <a:lstStyle/>
        <a:p>
          <a:endParaRPr lang="pt-BR"/>
        </a:p>
      </dgm:t>
    </dgm:pt>
    <dgm:pt modelId="{F1E8C406-88BB-4B43-8412-94BC4BA39F81}">
      <dgm:prSet phldrT="[Texto]"/>
      <dgm:spPr/>
      <dgm:t>
        <a:bodyPr/>
        <a:lstStyle/>
        <a:p>
          <a:r>
            <a:rPr lang="pt-BR"/>
            <a:t>SESSÃO PÚBLICA</a:t>
          </a:r>
        </a:p>
      </dgm:t>
    </dgm:pt>
    <dgm:pt modelId="{AACEB9EA-6B4E-445C-B09D-B12D01C4BC24}" type="parTrans" cxnId="{D44666FE-77C5-4805-8302-CC33D015B0B7}">
      <dgm:prSet/>
      <dgm:spPr/>
      <dgm:t>
        <a:bodyPr/>
        <a:lstStyle/>
        <a:p>
          <a:endParaRPr lang="pt-BR"/>
        </a:p>
      </dgm:t>
    </dgm:pt>
    <dgm:pt modelId="{42E7D7FD-A420-46A5-90D5-D171089664E3}" type="sibTrans" cxnId="{D44666FE-77C5-4805-8302-CC33D015B0B7}">
      <dgm:prSet/>
      <dgm:spPr/>
      <dgm:t>
        <a:bodyPr/>
        <a:lstStyle/>
        <a:p>
          <a:endParaRPr lang="pt-BR"/>
        </a:p>
      </dgm:t>
    </dgm:pt>
    <dgm:pt modelId="{CD2B3EC9-A6CC-47A7-83EB-C15D38A8ABB1}">
      <dgm:prSet phldrT="[Texto]"/>
      <dgm:spPr/>
      <dgm:t>
        <a:bodyPr/>
        <a:lstStyle/>
        <a:p>
          <a:r>
            <a:rPr lang="pt-BR"/>
            <a:t>CONTRATO</a:t>
          </a:r>
        </a:p>
      </dgm:t>
    </dgm:pt>
    <dgm:pt modelId="{CFE0EBA0-3320-4E2B-81E6-A93B8C875A4B}" type="parTrans" cxnId="{78EBAFB0-5193-4E9F-B13D-A840A0714328}">
      <dgm:prSet/>
      <dgm:spPr/>
      <dgm:t>
        <a:bodyPr/>
        <a:lstStyle/>
        <a:p>
          <a:endParaRPr lang="pt-BR"/>
        </a:p>
      </dgm:t>
    </dgm:pt>
    <dgm:pt modelId="{5AD2D5E4-59AD-486E-A06B-A8EF53CD9B82}" type="sibTrans" cxnId="{78EBAFB0-5193-4E9F-B13D-A840A0714328}">
      <dgm:prSet/>
      <dgm:spPr/>
      <dgm:t>
        <a:bodyPr/>
        <a:lstStyle/>
        <a:p>
          <a:endParaRPr lang="pt-BR"/>
        </a:p>
      </dgm:t>
    </dgm:pt>
    <dgm:pt modelId="{F1855DDD-20D4-4070-99F0-CF6C96220B99}">
      <dgm:prSet phldrT="[Texto]"/>
      <dgm:spPr/>
      <dgm:t>
        <a:bodyPr/>
        <a:lstStyle/>
        <a:p>
          <a:r>
            <a:rPr lang="pt-BR"/>
            <a:t>IMPLEMENTAÇÃO</a:t>
          </a:r>
        </a:p>
      </dgm:t>
    </dgm:pt>
    <dgm:pt modelId="{962F5B31-5840-4CE7-B74C-CDE7AD48D345}" type="parTrans" cxnId="{DBFB54AB-EAAB-4F5B-94AE-5B6E4EC182D3}">
      <dgm:prSet/>
      <dgm:spPr/>
      <dgm:t>
        <a:bodyPr/>
        <a:lstStyle/>
        <a:p>
          <a:endParaRPr lang="pt-BR"/>
        </a:p>
      </dgm:t>
    </dgm:pt>
    <dgm:pt modelId="{087650E3-4279-403F-9C11-5B9557C2A7F2}" type="sibTrans" cxnId="{DBFB54AB-EAAB-4F5B-94AE-5B6E4EC182D3}">
      <dgm:prSet/>
      <dgm:spPr/>
      <dgm:t>
        <a:bodyPr/>
        <a:lstStyle/>
        <a:p>
          <a:endParaRPr lang="pt-BR"/>
        </a:p>
      </dgm:t>
    </dgm:pt>
    <dgm:pt modelId="{340B1462-6374-43A8-95AD-4B6B7C188495}">
      <dgm:prSet phldrT="[Texto]"/>
      <dgm:spPr/>
      <dgm:t>
        <a:bodyPr/>
        <a:lstStyle/>
        <a:p>
          <a:r>
            <a:rPr lang="pt-BR"/>
            <a:t>FISCALIZAÇÃO E MONITORAMENTO</a:t>
          </a:r>
        </a:p>
      </dgm:t>
    </dgm:pt>
    <dgm:pt modelId="{F30776E8-F8A9-4F12-9307-FCA1F00B5F52}" type="parTrans" cxnId="{A4FF883A-0C6B-43BC-8DE0-8C275D5D72C7}">
      <dgm:prSet/>
      <dgm:spPr/>
      <dgm:t>
        <a:bodyPr/>
        <a:lstStyle/>
        <a:p>
          <a:endParaRPr lang="pt-BR"/>
        </a:p>
      </dgm:t>
    </dgm:pt>
    <dgm:pt modelId="{CB9D5699-FA9F-42F7-A717-CF0EA64F9726}" type="sibTrans" cxnId="{A4FF883A-0C6B-43BC-8DE0-8C275D5D72C7}">
      <dgm:prSet/>
      <dgm:spPr/>
      <dgm:t>
        <a:bodyPr/>
        <a:lstStyle/>
        <a:p>
          <a:endParaRPr lang="pt-BR"/>
        </a:p>
      </dgm:t>
    </dgm:pt>
    <dgm:pt modelId="{82089095-3BE3-4F32-9FA8-78281A2D761C}" type="pres">
      <dgm:prSet presAssocID="{857B3478-3DE1-4A07-8CCE-A08CB59232AE}" presName="Name0" presStyleCnt="0">
        <dgm:presLayoutVars>
          <dgm:dir/>
          <dgm:resizeHandles val="exact"/>
        </dgm:presLayoutVars>
      </dgm:prSet>
      <dgm:spPr/>
    </dgm:pt>
    <dgm:pt modelId="{071B1FB5-1F61-4B38-BE32-73573A96FB4B}" type="pres">
      <dgm:prSet presAssocID="{B5C451AF-BF06-4DAC-8703-45D97489F969}" presName="node" presStyleLbl="node1" presStyleIdx="0" presStyleCnt="9">
        <dgm:presLayoutVars>
          <dgm:bulletEnabled val="1"/>
        </dgm:presLayoutVars>
      </dgm:prSet>
      <dgm:spPr/>
    </dgm:pt>
    <dgm:pt modelId="{F0281CDB-273D-4D53-92AC-FEC7FFB049F4}" type="pres">
      <dgm:prSet presAssocID="{EFCE2417-36FB-46DF-8275-BFB07EF166B3}" presName="sibTrans" presStyleLbl="sibTrans1D1" presStyleIdx="0" presStyleCnt="8"/>
      <dgm:spPr/>
    </dgm:pt>
    <dgm:pt modelId="{162832E3-7F80-4D34-812F-FAAF3C201161}" type="pres">
      <dgm:prSet presAssocID="{EFCE2417-36FB-46DF-8275-BFB07EF166B3}" presName="connectorText" presStyleLbl="sibTrans1D1" presStyleIdx="0" presStyleCnt="8"/>
      <dgm:spPr/>
    </dgm:pt>
    <dgm:pt modelId="{40B5F722-34BB-4417-8A16-F4042ACF8A9B}" type="pres">
      <dgm:prSet presAssocID="{2DB32800-6AB4-430F-91DE-536DF7FF69FF}" presName="node" presStyleLbl="node1" presStyleIdx="1" presStyleCnt="9">
        <dgm:presLayoutVars>
          <dgm:bulletEnabled val="1"/>
        </dgm:presLayoutVars>
      </dgm:prSet>
      <dgm:spPr/>
    </dgm:pt>
    <dgm:pt modelId="{DEDD5112-0649-48F5-B0E5-D0A95059FF6C}" type="pres">
      <dgm:prSet presAssocID="{B1D24EEB-9A9F-4DFA-B267-939956039F50}" presName="sibTrans" presStyleLbl="sibTrans1D1" presStyleIdx="1" presStyleCnt="8"/>
      <dgm:spPr/>
    </dgm:pt>
    <dgm:pt modelId="{2040D1D8-BC89-405E-9AF9-50835EDD7C39}" type="pres">
      <dgm:prSet presAssocID="{B1D24EEB-9A9F-4DFA-B267-939956039F50}" presName="connectorText" presStyleLbl="sibTrans1D1" presStyleIdx="1" presStyleCnt="8"/>
      <dgm:spPr/>
    </dgm:pt>
    <dgm:pt modelId="{A16C6410-7BC8-44C0-AF67-E4F5CBCDE411}" type="pres">
      <dgm:prSet presAssocID="{506FBC5E-D4AE-430C-9792-49E4C0CEBA3E}" presName="node" presStyleLbl="node1" presStyleIdx="2" presStyleCnt="9">
        <dgm:presLayoutVars>
          <dgm:bulletEnabled val="1"/>
        </dgm:presLayoutVars>
      </dgm:prSet>
      <dgm:spPr/>
    </dgm:pt>
    <dgm:pt modelId="{80B5FF6D-202F-422A-AB58-2FA2869FBFE3}" type="pres">
      <dgm:prSet presAssocID="{E99C8688-AC7A-491C-A207-4A0AE35E7A34}" presName="sibTrans" presStyleLbl="sibTrans1D1" presStyleIdx="2" presStyleCnt="8"/>
      <dgm:spPr/>
    </dgm:pt>
    <dgm:pt modelId="{3E212A8C-9DD1-46E4-B647-C7C789ABF532}" type="pres">
      <dgm:prSet presAssocID="{E99C8688-AC7A-491C-A207-4A0AE35E7A34}" presName="connectorText" presStyleLbl="sibTrans1D1" presStyleIdx="2" presStyleCnt="8"/>
      <dgm:spPr/>
    </dgm:pt>
    <dgm:pt modelId="{396D7D23-23AF-4301-B2FD-52928BEC5FC9}" type="pres">
      <dgm:prSet presAssocID="{BEAD7EDA-B89D-445A-A522-9F7999A7ED36}" presName="node" presStyleLbl="node1" presStyleIdx="3" presStyleCnt="9">
        <dgm:presLayoutVars>
          <dgm:bulletEnabled val="1"/>
        </dgm:presLayoutVars>
      </dgm:prSet>
      <dgm:spPr/>
    </dgm:pt>
    <dgm:pt modelId="{E1559200-79DA-4EEC-A72F-392F630E41EF}" type="pres">
      <dgm:prSet presAssocID="{CC31F175-EEC7-4589-9965-AAD778065BBF}" presName="sibTrans" presStyleLbl="sibTrans1D1" presStyleIdx="3" presStyleCnt="8"/>
      <dgm:spPr/>
    </dgm:pt>
    <dgm:pt modelId="{E8668BDD-CD52-4028-B8BA-5C36C5D79F0A}" type="pres">
      <dgm:prSet presAssocID="{CC31F175-EEC7-4589-9965-AAD778065BBF}" presName="connectorText" presStyleLbl="sibTrans1D1" presStyleIdx="3" presStyleCnt="8"/>
      <dgm:spPr/>
    </dgm:pt>
    <dgm:pt modelId="{C0C89293-10A2-4E89-BC70-6B5E2BBBCEC1}" type="pres">
      <dgm:prSet presAssocID="{B3625C6E-0749-4F22-BEEB-04C04A232180}" presName="node" presStyleLbl="node1" presStyleIdx="4" presStyleCnt="9">
        <dgm:presLayoutVars>
          <dgm:bulletEnabled val="1"/>
        </dgm:presLayoutVars>
      </dgm:prSet>
      <dgm:spPr/>
    </dgm:pt>
    <dgm:pt modelId="{643B8C0D-232C-4B66-A267-EB141F2F7B2D}" type="pres">
      <dgm:prSet presAssocID="{E6891944-226E-41C4-8B38-E712E3E77902}" presName="sibTrans" presStyleLbl="sibTrans1D1" presStyleIdx="4" presStyleCnt="8"/>
      <dgm:spPr/>
    </dgm:pt>
    <dgm:pt modelId="{3E90416E-8CBA-449F-A45E-D702086B4FBD}" type="pres">
      <dgm:prSet presAssocID="{E6891944-226E-41C4-8B38-E712E3E77902}" presName="connectorText" presStyleLbl="sibTrans1D1" presStyleIdx="4" presStyleCnt="8"/>
      <dgm:spPr/>
    </dgm:pt>
    <dgm:pt modelId="{D4DD6454-3872-4340-BA90-B551EF57BC42}" type="pres">
      <dgm:prSet presAssocID="{F1E8C406-88BB-4B43-8412-94BC4BA39F81}" presName="node" presStyleLbl="node1" presStyleIdx="5" presStyleCnt="9">
        <dgm:presLayoutVars>
          <dgm:bulletEnabled val="1"/>
        </dgm:presLayoutVars>
      </dgm:prSet>
      <dgm:spPr/>
    </dgm:pt>
    <dgm:pt modelId="{DABC4A51-367F-4DEF-A56D-920520C2F011}" type="pres">
      <dgm:prSet presAssocID="{42E7D7FD-A420-46A5-90D5-D171089664E3}" presName="sibTrans" presStyleLbl="sibTrans1D1" presStyleIdx="5" presStyleCnt="8"/>
      <dgm:spPr/>
    </dgm:pt>
    <dgm:pt modelId="{43E35442-E484-4F7F-B8F0-BEF3D0DFD765}" type="pres">
      <dgm:prSet presAssocID="{42E7D7FD-A420-46A5-90D5-D171089664E3}" presName="connectorText" presStyleLbl="sibTrans1D1" presStyleIdx="5" presStyleCnt="8"/>
      <dgm:spPr/>
    </dgm:pt>
    <dgm:pt modelId="{E20FAFFD-BE28-4E88-B075-911B904C0646}" type="pres">
      <dgm:prSet presAssocID="{CD2B3EC9-A6CC-47A7-83EB-C15D38A8ABB1}" presName="node" presStyleLbl="node1" presStyleIdx="6" presStyleCnt="9">
        <dgm:presLayoutVars>
          <dgm:bulletEnabled val="1"/>
        </dgm:presLayoutVars>
      </dgm:prSet>
      <dgm:spPr/>
    </dgm:pt>
    <dgm:pt modelId="{22DA34C7-B6F7-4C6A-9FB8-2227EF08ACC1}" type="pres">
      <dgm:prSet presAssocID="{5AD2D5E4-59AD-486E-A06B-A8EF53CD9B82}" presName="sibTrans" presStyleLbl="sibTrans1D1" presStyleIdx="6" presStyleCnt="8"/>
      <dgm:spPr/>
    </dgm:pt>
    <dgm:pt modelId="{D7EED35F-64B8-417E-9387-3042E5C2B925}" type="pres">
      <dgm:prSet presAssocID="{5AD2D5E4-59AD-486E-A06B-A8EF53CD9B82}" presName="connectorText" presStyleLbl="sibTrans1D1" presStyleIdx="6" presStyleCnt="8"/>
      <dgm:spPr/>
    </dgm:pt>
    <dgm:pt modelId="{50A4B055-39FD-4918-BF91-980CBD3B7E07}" type="pres">
      <dgm:prSet presAssocID="{F1855DDD-20D4-4070-99F0-CF6C96220B99}" presName="node" presStyleLbl="node1" presStyleIdx="7" presStyleCnt="9">
        <dgm:presLayoutVars>
          <dgm:bulletEnabled val="1"/>
        </dgm:presLayoutVars>
      </dgm:prSet>
      <dgm:spPr/>
    </dgm:pt>
    <dgm:pt modelId="{CFC737C4-BDED-4A30-BA1D-9DB40B8A6F20}" type="pres">
      <dgm:prSet presAssocID="{087650E3-4279-403F-9C11-5B9557C2A7F2}" presName="sibTrans" presStyleLbl="sibTrans1D1" presStyleIdx="7" presStyleCnt="8"/>
      <dgm:spPr/>
    </dgm:pt>
    <dgm:pt modelId="{F457CB3B-86CC-47AD-A456-8EE9A8750DD6}" type="pres">
      <dgm:prSet presAssocID="{087650E3-4279-403F-9C11-5B9557C2A7F2}" presName="connectorText" presStyleLbl="sibTrans1D1" presStyleIdx="7" presStyleCnt="8"/>
      <dgm:spPr/>
    </dgm:pt>
    <dgm:pt modelId="{FBCD6585-28F7-4C6E-8ABA-90C10F83305C}" type="pres">
      <dgm:prSet presAssocID="{340B1462-6374-43A8-95AD-4B6B7C188495}" presName="node" presStyleLbl="node1" presStyleIdx="8" presStyleCnt="9">
        <dgm:presLayoutVars>
          <dgm:bulletEnabled val="1"/>
        </dgm:presLayoutVars>
      </dgm:prSet>
      <dgm:spPr/>
    </dgm:pt>
  </dgm:ptLst>
  <dgm:cxnLst>
    <dgm:cxn modelId="{10EC0805-50D1-4A6A-A233-53577461BE00}" type="presOf" srcId="{857B3478-3DE1-4A07-8CCE-A08CB59232AE}" destId="{82089095-3BE3-4F32-9FA8-78281A2D761C}" srcOrd="0" destOrd="0" presId="urn:microsoft.com/office/officeart/2016/7/layout/RepeatingBendingProcessNew"/>
    <dgm:cxn modelId="{BBAF0E0F-34D3-43CE-BAA3-6EA23E49BB21}" srcId="{857B3478-3DE1-4A07-8CCE-A08CB59232AE}" destId="{2DB32800-6AB4-430F-91DE-536DF7FF69FF}" srcOrd="1" destOrd="0" parTransId="{7A7E40A4-DF0D-4CD9-8CF7-A62B1829B978}" sibTransId="{B1D24EEB-9A9F-4DFA-B267-939956039F50}"/>
    <dgm:cxn modelId="{01EED419-48EB-486B-A3E3-9BAD3347A7E3}" type="presOf" srcId="{E6891944-226E-41C4-8B38-E712E3E77902}" destId="{643B8C0D-232C-4B66-A267-EB141F2F7B2D}" srcOrd="0" destOrd="0" presId="urn:microsoft.com/office/officeart/2016/7/layout/RepeatingBendingProcessNew"/>
    <dgm:cxn modelId="{26675129-9D71-4867-A068-EF535CBC8B12}" srcId="{857B3478-3DE1-4A07-8CCE-A08CB59232AE}" destId="{506FBC5E-D4AE-430C-9792-49E4C0CEBA3E}" srcOrd="2" destOrd="0" parTransId="{9DF3AF74-77F2-4815-9AA3-80C073E12FF4}" sibTransId="{E99C8688-AC7A-491C-A207-4A0AE35E7A34}"/>
    <dgm:cxn modelId="{1047BC2C-9D9B-4DEC-8F58-6DED555E6F90}" type="presOf" srcId="{CC31F175-EEC7-4589-9965-AAD778065BBF}" destId="{E8668BDD-CD52-4028-B8BA-5C36C5D79F0A}" srcOrd="1" destOrd="0" presId="urn:microsoft.com/office/officeart/2016/7/layout/RepeatingBendingProcessNew"/>
    <dgm:cxn modelId="{A4FF883A-0C6B-43BC-8DE0-8C275D5D72C7}" srcId="{857B3478-3DE1-4A07-8CCE-A08CB59232AE}" destId="{340B1462-6374-43A8-95AD-4B6B7C188495}" srcOrd="8" destOrd="0" parTransId="{F30776E8-F8A9-4F12-9307-FCA1F00B5F52}" sibTransId="{CB9D5699-FA9F-42F7-A717-CF0EA64F9726}"/>
    <dgm:cxn modelId="{A8BC833F-321F-46F6-894E-CEDBEF11BCF9}" type="presOf" srcId="{E6891944-226E-41C4-8B38-E712E3E77902}" destId="{3E90416E-8CBA-449F-A45E-D702086B4FBD}" srcOrd="1" destOrd="0" presId="urn:microsoft.com/office/officeart/2016/7/layout/RepeatingBendingProcessNew"/>
    <dgm:cxn modelId="{C44FF540-1DD4-4A55-8353-657996395812}" type="presOf" srcId="{E99C8688-AC7A-491C-A207-4A0AE35E7A34}" destId="{80B5FF6D-202F-422A-AB58-2FA2869FBFE3}" srcOrd="0" destOrd="0" presId="urn:microsoft.com/office/officeart/2016/7/layout/RepeatingBendingProcessNew"/>
    <dgm:cxn modelId="{66F28C4A-C4D7-429D-AFB0-6523583398C1}" type="presOf" srcId="{087650E3-4279-403F-9C11-5B9557C2A7F2}" destId="{CFC737C4-BDED-4A30-BA1D-9DB40B8A6F20}" srcOrd="0" destOrd="0" presId="urn:microsoft.com/office/officeart/2016/7/layout/RepeatingBendingProcessNew"/>
    <dgm:cxn modelId="{5FAEE84B-1B17-47CE-9577-8226BA3C818B}" type="presOf" srcId="{42E7D7FD-A420-46A5-90D5-D171089664E3}" destId="{DABC4A51-367F-4DEF-A56D-920520C2F011}" srcOrd="0" destOrd="0" presId="urn:microsoft.com/office/officeart/2016/7/layout/RepeatingBendingProcessNew"/>
    <dgm:cxn modelId="{5750A96C-4B62-41B1-B3EF-30CE1C3CB603}" srcId="{857B3478-3DE1-4A07-8CCE-A08CB59232AE}" destId="{B5C451AF-BF06-4DAC-8703-45D97489F969}" srcOrd="0" destOrd="0" parTransId="{8DF41A82-E461-4C62-A471-DC99D5CBE377}" sibTransId="{EFCE2417-36FB-46DF-8275-BFB07EF166B3}"/>
    <dgm:cxn modelId="{9FB8BE4D-49CD-4872-BBAF-809B5A419B76}" type="presOf" srcId="{CD2B3EC9-A6CC-47A7-83EB-C15D38A8ABB1}" destId="{E20FAFFD-BE28-4E88-B075-911B904C0646}" srcOrd="0" destOrd="0" presId="urn:microsoft.com/office/officeart/2016/7/layout/RepeatingBendingProcessNew"/>
    <dgm:cxn modelId="{50770555-968C-480A-BCDC-5DA4B963C295}" type="presOf" srcId="{B3625C6E-0749-4F22-BEEB-04C04A232180}" destId="{C0C89293-10A2-4E89-BC70-6B5E2BBBCEC1}" srcOrd="0" destOrd="0" presId="urn:microsoft.com/office/officeart/2016/7/layout/RepeatingBendingProcessNew"/>
    <dgm:cxn modelId="{3EF9CC7D-5722-4B22-8813-BE67CABDD4E3}" type="presOf" srcId="{42E7D7FD-A420-46A5-90D5-D171089664E3}" destId="{43E35442-E484-4F7F-B8F0-BEF3D0DFD765}" srcOrd="1" destOrd="0" presId="urn:microsoft.com/office/officeart/2016/7/layout/RepeatingBendingProcessNew"/>
    <dgm:cxn modelId="{050E7A7E-F45E-4481-B829-05AD8390D832}" type="presOf" srcId="{087650E3-4279-403F-9C11-5B9557C2A7F2}" destId="{F457CB3B-86CC-47AD-A456-8EE9A8750DD6}" srcOrd="1" destOrd="0" presId="urn:microsoft.com/office/officeart/2016/7/layout/RepeatingBendingProcessNew"/>
    <dgm:cxn modelId="{24CC908D-4EB3-40AD-90AE-85D4BAE3AD91}" type="presOf" srcId="{340B1462-6374-43A8-95AD-4B6B7C188495}" destId="{FBCD6585-28F7-4C6E-8ABA-90C10F83305C}" srcOrd="0" destOrd="0" presId="urn:microsoft.com/office/officeart/2016/7/layout/RepeatingBendingProcessNew"/>
    <dgm:cxn modelId="{261AFA8E-4811-45C8-A339-881CD929F21D}" type="presOf" srcId="{B5C451AF-BF06-4DAC-8703-45D97489F969}" destId="{071B1FB5-1F61-4B38-BE32-73573A96FB4B}" srcOrd="0" destOrd="0" presId="urn:microsoft.com/office/officeart/2016/7/layout/RepeatingBendingProcessNew"/>
    <dgm:cxn modelId="{92241E8F-DEE2-4DC0-A5D6-A0428B3FF72B}" type="presOf" srcId="{506FBC5E-D4AE-430C-9792-49E4C0CEBA3E}" destId="{A16C6410-7BC8-44C0-AF67-E4F5CBCDE411}" srcOrd="0" destOrd="0" presId="urn:microsoft.com/office/officeart/2016/7/layout/RepeatingBendingProcessNew"/>
    <dgm:cxn modelId="{DBFB54AB-EAAB-4F5B-94AE-5B6E4EC182D3}" srcId="{857B3478-3DE1-4A07-8CCE-A08CB59232AE}" destId="{F1855DDD-20D4-4070-99F0-CF6C96220B99}" srcOrd="7" destOrd="0" parTransId="{962F5B31-5840-4CE7-B74C-CDE7AD48D345}" sibTransId="{087650E3-4279-403F-9C11-5B9557C2A7F2}"/>
    <dgm:cxn modelId="{9161FEAE-DB9E-4FC0-B1DB-2656A481E334}" srcId="{857B3478-3DE1-4A07-8CCE-A08CB59232AE}" destId="{B3625C6E-0749-4F22-BEEB-04C04A232180}" srcOrd="4" destOrd="0" parTransId="{2D93F5B2-CD0F-4BE7-B128-2425B17EF589}" sibTransId="{E6891944-226E-41C4-8B38-E712E3E77902}"/>
    <dgm:cxn modelId="{099C93B0-F524-417D-899C-B4C1CA8C14BC}" type="presOf" srcId="{CC31F175-EEC7-4589-9965-AAD778065BBF}" destId="{E1559200-79DA-4EEC-A72F-392F630E41EF}" srcOrd="0" destOrd="0" presId="urn:microsoft.com/office/officeart/2016/7/layout/RepeatingBendingProcessNew"/>
    <dgm:cxn modelId="{78EBAFB0-5193-4E9F-B13D-A840A0714328}" srcId="{857B3478-3DE1-4A07-8CCE-A08CB59232AE}" destId="{CD2B3EC9-A6CC-47A7-83EB-C15D38A8ABB1}" srcOrd="6" destOrd="0" parTransId="{CFE0EBA0-3320-4E2B-81E6-A93B8C875A4B}" sibTransId="{5AD2D5E4-59AD-486E-A06B-A8EF53CD9B82}"/>
    <dgm:cxn modelId="{A254F2B4-186E-4EE7-A73E-44B3F0C8050B}" type="presOf" srcId="{5AD2D5E4-59AD-486E-A06B-A8EF53CD9B82}" destId="{22DA34C7-B6F7-4C6A-9FB8-2227EF08ACC1}" srcOrd="0" destOrd="0" presId="urn:microsoft.com/office/officeart/2016/7/layout/RepeatingBendingProcessNew"/>
    <dgm:cxn modelId="{3DD03CB9-AB97-47E4-8953-4784ED1DF921}" type="presOf" srcId="{2DB32800-6AB4-430F-91DE-536DF7FF69FF}" destId="{40B5F722-34BB-4417-8A16-F4042ACF8A9B}" srcOrd="0" destOrd="0" presId="urn:microsoft.com/office/officeart/2016/7/layout/RepeatingBendingProcessNew"/>
    <dgm:cxn modelId="{86E460BA-4E4F-4B2A-A9EE-EEE5B50A8CF5}" type="presOf" srcId="{EFCE2417-36FB-46DF-8275-BFB07EF166B3}" destId="{F0281CDB-273D-4D53-92AC-FEC7FFB049F4}" srcOrd="0" destOrd="0" presId="urn:microsoft.com/office/officeart/2016/7/layout/RepeatingBendingProcessNew"/>
    <dgm:cxn modelId="{2797CDBD-EA82-457A-8104-D245980D3F75}" type="presOf" srcId="{E99C8688-AC7A-491C-A207-4A0AE35E7A34}" destId="{3E212A8C-9DD1-46E4-B647-C7C789ABF532}" srcOrd="1" destOrd="0" presId="urn:microsoft.com/office/officeart/2016/7/layout/RepeatingBendingProcessNew"/>
    <dgm:cxn modelId="{BEF22FD2-F885-48F4-B3C6-93557BA2FEF9}" type="presOf" srcId="{F1E8C406-88BB-4B43-8412-94BC4BA39F81}" destId="{D4DD6454-3872-4340-BA90-B551EF57BC42}" srcOrd="0" destOrd="0" presId="urn:microsoft.com/office/officeart/2016/7/layout/RepeatingBendingProcessNew"/>
    <dgm:cxn modelId="{B7229FD5-814A-4DE0-A5AB-025D3497608B}" type="presOf" srcId="{EFCE2417-36FB-46DF-8275-BFB07EF166B3}" destId="{162832E3-7F80-4D34-812F-FAAF3C201161}" srcOrd="1" destOrd="0" presId="urn:microsoft.com/office/officeart/2016/7/layout/RepeatingBendingProcessNew"/>
    <dgm:cxn modelId="{6DB3DBD9-4D3A-4C7C-9314-D5A88FB62385}" type="presOf" srcId="{5AD2D5E4-59AD-486E-A06B-A8EF53CD9B82}" destId="{D7EED35F-64B8-417E-9387-3042E5C2B925}" srcOrd="1" destOrd="0" presId="urn:microsoft.com/office/officeart/2016/7/layout/RepeatingBendingProcessNew"/>
    <dgm:cxn modelId="{2144DADA-B9A5-44AE-B147-C12ADFB38A7A}" type="presOf" srcId="{B1D24EEB-9A9F-4DFA-B267-939956039F50}" destId="{2040D1D8-BC89-405E-9AF9-50835EDD7C39}" srcOrd="1" destOrd="0" presId="urn:microsoft.com/office/officeart/2016/7/layout/RepeatingBendingProcessNew"/>
    <dgm:cxn modelId="{425EFCDB-3C46-46A1-95FF-3CD984DF48CD}" srcId="{857B3478-3DE1-4A07-8CCE-A08CB59232AE}" destId="{BEAD7EDA-B89D-445A-A522-9F7999A7ED36}" srcOrd="3" destOrd="0" parTransId="{71EE742E-154E-4BAB-9C29-2FCEF08B8B66}" sibTransId="{CC31F175-EEC7-4589-9965-AAD778065BBF}"/>
    <dgm:cxn modelId="{6B8565E8-2BFC-4AA4-9CBC-89B8D6B8692F}" type="presOf" srcId="{F1855DDD-20D4-4070-99F0-CF6C96220B99}" destId="{50A4B055-39FD-4918-BF91-980CBD3B7E07}" srcOrd="0" destOrd="0" presId="urn:microsoft.com/office/officeart/2016/7/layout/RepeatingBendingProcessNew"/>
    <dgm:cxn modelId="{ECAA8EEF-4CDE-442C-A734-2AE69DB43037}" type="presOf" srcId="{BEAD7EDA-B89D-445A-A522-9F7999A7ED36}" destId="{396D7D23-23AF-4301-B2FD-52928BEC5FC9}" srcOrd="0" destOrd="0" presId="urn:microsoft.com/office/officeart/2016/7/layout/RepeatingBendingProcessNew"/>
    <dgm:cxn modelId="{4EC9F2FC-7FDB-4096-A435-233A8E3ADB25}" type="presOf" srcId="{B1D24EEB-9A9F-4DFA-B267-939956039F50}" destId="{DEDD5112-0649-48F5-B0E5-D0A95059FF6C}" srcOrd="0" destOrd="0" presId="urn:microsoft.com/office/officeart/2016/7/layout/RepeatingBendingProcessNew"/>
    <dgm:cxn modelId="{D44666FE-77C5-4805-8302-CC33D015B0B7}" srcId="{857B3478-3DE1-4A07-8CCE-A08CB59232AE}" destId="{F1E8C406-88BB-4B43-8412-94BC4BA39F81}" srcOrd="5" destOrd="0" parTransId="{AACEB9EA-6B4E-445C-B09D-B12D01C4BC24}" sibTransId="{42E7D7FD-A420-46A5-90D5-D171089664E3}"/>
    <dgm:cxn modelId="{0169EADB-C5EC-4A48-9B3A-6C62C8ACD778}" type="presParOf" srcId="{82089095-3BE3-4F32-9FA8-78281A2D761C}" destId="{071B1FB5-1F61-4B38-BE32-73573A96FB4B}" srcOrd="0" destOrd="0" presId="urn:microsoft.com/office/officeart/2016/7/layout/RepeatingBendingProcessNew"/>
    <dgm:cxn modelId="{5822371E-CFF2-499D-96A1-22262DE86B42}" type="presParOf" srcId="{82089095-3BE3-4F32-9FA8-78281A2D761C}" destId="{F0281CDB-273D-4D53-92AC-FEC7FFB049F4}" srcOrd="1" destOrd="0" presId="urn:microsoft.com/office/officeart/2016/7/layout/RepeatingBendingProcessNew"/>
    <dgm:cxn modelId="{53247F21-2B59-4A67-852E-96A0EF9D8989}" type="presParOf" srcId="{F0281CDB-273D-4D53-92AC-FEC7FFB049F4}" destId="{162832E3-7F80-4D34-812F-FAAF3C201161}" srcOrd="0" destOrd="0" presId="urn:microsoft.com/office/officeart/2016/7/layout/RepeatingBendingProcessNew"/>
    <dgm:cxn modelId="{49A98675-C444-4BD2-BB85-5C8AA755BD89}" type="presParOf" srcId="{82089095-3BE3-4F32-9FA8-78281A2D761C}" destId="{40B5F722-34BB-4417-8A16-F4042ACF8A9B}" srcOrd="2" destOrd="0" presId="urn:microsoft.com/office/officeart/2016/7/layout/RepeatingBendingProcessNew"/>
    <dgm:cxn modelId="{4AF7F6C0-C0CB-4D6F-A7BF-BD5871ED539A}" type="presParOf" srcId="{82089095-3BE3-4F32-9FA8-78281A2D761C}" destId="{DEDD5112-0649-48F5-B0E5-D0A95059FF6C}" srcOrd="3" destOrd="0" presId="urn:microsoft.com/office/officeart/2016/7/layout/RepeatingBendingProcessNew"/>
    <dgm:cxn modelId="{CBE476F3-3CB1-43A6-BC31-AF4ACDF16F29}" type="presParOf" srcId="{DEDD5112-0649-48F5-B0E5-D0A95059FF6C}" destId="{2040D1D8-BC89-405E-9AF9-50835EDD7C39}" srcOrd="0" destOrd="0" presId="urn:microsoft.com/office/officeart/2016/7/layout/RepeatingBendingProcessNew"/>
    <dgm:cxn modelId="{9EBD2DBB-ADFE-4244-AC79-A0F1D2B478C6}" type="presParOf" srcId="{82089095-3BE3-4F32-9FA8-78281A2D761C}" destId="{A16C6410-7BC8-44C0-AF67-E4F5CBCDE411}" srcOrd="4" destOrd="0" presId="urn:microsoft.com/office/officeart/2016/7/layout/RepeatingBendingProcessNew"/>
    <dgm:cxn modelId="{BC435E0F-D6F7-4A95-B8B4-BA5D30524A7F}" type="presParOf" srcId="{82089095-3BE3-4F32-9FA8-78281A2D761C}" destId="{80B5FF6D-202F-422A-AB58-2FA2869FBFE3}" srcOrd="5" destOrd="0" presId="urn:microsoft.com/office/officeart/2016/7/layout/RepeatingBendingProcessNew"/>
    <dgm:cxn modelId="{52B410BC-AECC-42DD-8B47-46441274F36E}" type="presParOf" srcId="{80B5FF6D-202F-422A-AB58-2FA2869FBFE3}" destId="{3E212A8C-9DD1-46E4-B647-C7C789ABF532}" srcOrd="0" destOrd="0" presId="urn:microsoft.com/office/officeart/2016/7/layout/RepeatingBendingProcessNew"/>
    <dgm:cxn modelId="{A52F36D1-F586-42A5-A32B-CF817653A4A7}" type="presParOf" srcId="{82089095-3BE3-4F32-9FA8-78281A2D761C}" destId="{396D7D23-23AF-4301-B2FD-52928BEC5FC9}" srcOrd="6" destOrd="0" presId="urn:microsoft.com/office/officeart/2016/7/layout/RepeatingBendingProcessNew"/>
    <dgm:cxn modelId="{D17F119D-FC7C-4239-A30F-9D19158B2829}" type="presParOf" srcId="{82089095-3BE3-4F32-9FA8-78281A2D761C}" destId="{E1559200-79DA-4EEC-A72F-392F630E41EF}" srcOrd="7" destOrd="0" presId="urn:microsoft.com/office/officeart/2016/7/layout/RepeatingBendingProcessNew"/>
    <dgm:cxn modelId="{64BD9BF3-24B6-4264-9468-86DC10F75A98}" type="presParOf" srcId="{E1559200-79DA-4EEC-A72F-392F630E41EF}" destId="{E8668BDD-CD52-4028-B8BA-5C36C5D79F0A}" srcOrd="0" destOrd="0" presId="urn:microsoft.com/office/officeart/2016/7/layout/RepeatingBendingProcessNew"/>
    <dgm:cxn modelId="{965F0967-49F2-420F-A827-B2060A63E1A6}" type="presParOf" srcId="{82089095-3BE3-4F32-9FA8-78281A2D761C}" destId="{C0C89293-10A2-4E89-BC70-6B5E2BBBCEC1}" srcOrd="8" destOrd="0" presId="urn:microsoft.com/office/officeart/2016/7/layout/RepeatingBendingProcessNew"/>
    <dgm:cxn modelId="{4F445561-F33F-4B53-9D27-5FE0E93A4517}" type="presParOf" srcId="{82089095-3BE3-4F32-9FA8-78281A2D761C}" destId="{643B8C0D-232C-4B66-A267-EB141F2F7B2D}" srcOrd="9" destOrd="0" presId="urn:microsoft.com/office/officeart/2016/7/layout/RepeatingBendingProcessNew"/>
    <dgm:cxn modelId="{8AC134B0-1B6C-488F-8339-E160C2D24A68}" type="presParOf" srcId="{643B8C0D-232C-4B66-A267-EB141F2F7B2D}" destId="{3E90416E-8CBA-449F-A45E-D702086B4FBD}" srcOrd="0" destOrd="0" presId="urn:microsoft.com/office/officeart/2016/7/layout/RepeatingBendingProcessNew"/>
    <dgm:cxn modelId="{4D719D77-71E3-4353-8109-965EAFE6A974}" type="presParOf" srcId="{82089095-3BE3-4F32-9FA8-78281A2D761C}" destId="{D4DD6454-3872-4340-BA90-B551EF57BC42}" srcOrd="10" destOrd="0" presId="urn:microsoft.com/office/officeart/2016/7/layout/RepeatingBendingProcessNew"/>
    <dgm:cxn modelId="{F558854D-CD94-4760-8DBF-769E4067A42B}" type="presParOf" srcId="{82089095-3BE3-4F32-9FA8-78281A2D761C}" destId="{DABC4A51-367F-4DEF-A56D-920520C2F011}" srcOrd="11" destOrd="0" presId="urn:microsoft.com/office/officeart/2016/7/layout/RepeatingBendingProcessNew"/>
    <dgm:cxn modelId="{303AE20D-67FE-4288-A278-6A1609A11029}" type="presParOf" srcId="{DABC4A51-367F-4DEF-A56D-920520C2F011}" destId="{43E35442-E484-4F7F-B8F0-BEF3D0DFD765}" srcOrd="0" destOrd="0" presId="urn:microsoft.com/office/officeart/2016/7/layout/RepeatingBendingProcessNew"/>
    <dgm:cxn modelId="{B08E1063-4A32-4376-93D8-8125856AC30C}" type="presParOf" srcId="{82089095-3BE3-4F32-9FA8-78281A2D761C}" destId="{E20FAFFD-BE28-4E88-B075-911B904C0646}" srcOrd="12" destOrd="0" presId="urn:microsoft.com/office/officeart/2016/7/layout/RepeatingBendingProcessNew"/>
    <dgm:cxn modelId="{DA98C9DF-6B66-4F8D-8E86-5730CE96B926}" type="presParOf" srcId="{82089095-3BE3-4F32-9FA8-78281A2D761C}" destId="{22DA34C7-B6F7-4C6A-9FB8-2227EF08ACC1}" srcOrd="13" destOrd="0" presId="urn:microsoft.com/office/officeart/2016/7/layout/RepeatingBendingProcessNew"/>
    <dgm:cxn modelId="{78F2CDA5-E304-4B80-914B-5A066C98035B}" type="presParOf" srcId="{22DA34C7-B6F7-4C6A-9FB8-2227EF08ACC1}" destId="{D7EED35F-64B8-417E-9387-3042E5C2B925}" srcOrd="0" destOrd="0" presId="urn:microsoft.com/office/officeart/2016/7/layout/RepeatingBendingProcessNew"/>
    <dgm:cxn modelId="{20F9F250-784E-458E-A9E7-586FB6D772CC}" type="presParOf" srcId="{82089095-3BE3-4F32-9FA8-78281A2D761C}" destId="{50A4B055-39FD-4918-BF91-980CBD3B7E07}" srcOrd="14" destOrd="0" presId="urn:microsoft.com/office/officeart/2016/7/layout/RepeatingBendingProcessNew"/>
    <dgm:cxn modelId="{CFDD9D10-D8E2-4590-B58A-308C8C1AF013}" type="presParOf" srcId="{82089095-3BE3-4F32-9FA8-78281A2D761C}" destId="{CFC737C4-BDED-4A30-BA1D-9DB40B8A6F20}" srcOrd="15" destOrd="0" presId="urn:microsoft.com/office/officeart/2016/7/layout/RepeatingBendingProcessNew"/>
    <dgm:cxn modelId="{7AE98F1F-A84B-4765-A9FD-8DF7FA3425DD}" type="presParOf" srcId="{CFC737C4-BDED-4A30-BA1D-9DB40B8A6F20}" destId="{F457CB3B-86CC-47AD-A456-8EE9A8750DD6}" srcOrd="0" destOrd="0" presId="urn:microsoft.com/office/officeart/2016/7/layout/RepeatingBendingProcessNew"/>
    <dgm:cxn modelId="{FE454609-95AD-4E3C-9CEB-08734FBF0260}" type="presParOf" srcId="{82089095-3BE3-4F32-9FA8-78281A2D761C}" destId="{FBCD6585-28F7-4C6E-8ABA-90C10F83305C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39476-004A-4ABA-B01E-79013D55D2F7}">
      <dsp:nvSpPr>
        <dsp:cNvPr id="0" name=""/>
        <dsp:cNvSpPr/>
      </dsp:nvSpPr>
      <dsp:spPr>
        <a:xfrm>
          <a:off x="481433" y="1371265"/>
          <a:ext cx="1921511" cy="1679642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Tw Cen MT" panose="020B0602020104020603" pitchFamily="34" charset="0"/>
            </a:rPr>
            <a:t>IN 14 Observação de Aves</a:t>
          </a:r>
        </a:p>
      </dsp:txBody>
      <dsp:txXfrm>
        <a:off x="961811" y="1623211"/>
        <a:ext cx="936736" cy="1175750"/>
      </dsp:txXfrm>
    </dsp:sp>
    <dsp:sp modelId="{A68A1F1D-467A-4FD8-AF8F-64378E642B30}">
      <dsp:nvSpPr>
        <dsp:cNvPr id="0" name=""/>
        <dsp:cNvSpPr/>
      </dsp:nvSpPr>
      <dsp:spPr>
        <a:xfrm>
          <a:off x="1055" y="1730709"/>
          <a:ext cx="960755" cy="9607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Tw Cen MT" panose="020B0602020104020603" pitchFamily="34" charset="0"/>
            </a:rPr>
            <a:t>2018</a:t>
          </a:r>
        </a:p>
      </dsp:txBody>
      <dsp:txXfrm>
        <a:off x="141754" y="1871408"/>
        <a:ext cx="679357" cy="679357"/>
      </dsp:txXfrm>
    </dsp:sp>
    <dsp:sp modelId="{E465ADD6-91E0-4C51-815F-53B25D62730A}">
      <dsp:nvSpPr>
        <dsp:cNvPr id="0" name=""/>
        <dsp:cNvSpPr/>
      </dsp:nvSpPr>
      <dsp:spPr>
        <a:xfrm>
          <a:off x="3003416" y="1371265"/>
          <a:ext cx="1921511" cy="1679642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Tw Cen MT" panose="020B0602020104020603" pitchFamily="34" charset="0"/>
            </a:rPr>
            <a:t>IN 5 Eventos em Unidades de Conservação</a:t>
          </a:r>
        </a:p>
      </dsp:txBody>
      <dsp:txXfrm>
        <a:off x="3483794" y="1623211"/>
        <a:ext cx="936736" cy="1175750"/>
      </dsp:txXfrm>
    </dsp:sp>
    <dsp:sp modelId="{FD2774A5-1FF7-45A2-97C8-9D7A790F7851}">
      <dsp:nvSpPr>
        <dsp:cNvPr id="0" name=""/>
        <dsp:cNvSpPr/>
      </dsp:nvSpPr>
      <dsp:spPr>
        <a:xfrm>
          <a:off x="2523039" y="1730709"/>
          <a:ext cx="960755" cy="9607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Tw Cen MT" panose="020B0602020104020603" pitchFamily="34" charset="0"/>
            </a:rPr>
            <a:t>2019</a:t>
          </a:r>
        </a:p>
      </dsp:txBody>
      <dsp:txXfrm>
        <a:off x="2663738" y="1871408"/>
        <a:ext cx="679357" cy="679357"/>
      </dsp:txXfrm>
    </dsp:sp>
    <dsp:sp modelId="{CCA56CD8-3348-495B-B4D7-99E0CECDA385}">
      <dsp:nvSpPr>
        <dsp:cNvPr id="0" name=""/>
        <dsp:cNvSpPr/>
      </dsp:nvSpPr>
      <dsp:spPr>
        <a:xfrm>
          <a:off x="5191999" y="1254488"/>
          <a:ext cx="2965276" cy="2003729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1" kern="1200" dirty="0">
              <a:latin typeface="Tw Cen MT" panose="020B0602020104020603" pitchFamily="34" charset="0"/>
            </a:rPr>
            <a:t>91 Portaria  para realização de Pesca Esportiva em UC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1" kern="1200" dirty="0">
              <a:latin typeface="Tw Cen MT" panose="020B0602020104020603" pitchFamily="34" charset="0"/>
            </a:rPr>
            <a:t>IN3 de atividade de Mergulho em UC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b="1" kern="1200" dirty="0">
              <a:latin typeface="Tw Cen MT" panose="020B0602020104020603" pitchFamily="34" charset="0"/>
            </a:rPr>
            <a:t>IN 12  atividades de visitação com Objetivos Educacionais</a:t>
          </a:r>
        </a:p>
      </dsp:txBody>
      <dsp:txXfrm>
        <a:off x="5933318" y="1555047"/>
        <a:ext cx="1522652" cy="1402611"/>
      </dsp:txXfrm>
    </dsp:sp>
    <dsp:sp modelId="{C0EE9E7B-684A-43B8-99E4-61EB5627B53F}">
      <dsp:nvSpPr>
        <dsp:cNvPr id="0" name=""/>
        <dsp:cNvSpPr/>
      </dsp:nvSpPr>
      <dsp:spPr>
        <a:xfrm>
          <a:off x="4954010" y="1775970"/>
          <a:ext cx="960755" cy="9607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Tw Cen MT" panose="020B0602020104020603" pitchFamily="34" charset="0"/>
            </a:rPr>
            <a:t>2020</a:t>
          </a:r>
        </a:p>
      </dsp:txBody>
      <dsp:txXfrm>
        <a:off x="5094709" y="1916669"/>
        <a:ext cx="679357" cy="679357"/>
      </dsp:txXfrm>
    </dsp:sp>
    <dsp:sp modelId="{888E7BB1-1C51-436C-8BB1-9AE16A21E83F}">
      <dsp:nvSpPr>
        <dsp:cNvPr id="0" name=""/>
        <dsp:cNvSpPr/>
      </dsp:nvSpPr>
      <dsp:spPr>
        <a:xfrm>
          <a:off x="8610771" y="1371265"/>
          <a:ext cx="1921511" cy="1679642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Tw Cen MT" panose="020B0602020104020603" pitchFamily="34" charset="0"/>
            </a:rPr>
            <a:t>IN 02 Escalda em Rocha UC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latin typeface="Tw Cen MT" panose="020B0602020104020603" pitchFamily="34" charset="0"/>
            </a:rPr>
            <a:t>IN 04 Voo Livre em UC</a:t>
          </a:r>
        </a:p>
      </dsp:txBody>
      <dsp:txXfrm>
        <a:off x="9091148" y="1623211"/>
        <a:ext cx="936736" cy="1175750"/>
      </dsp:txXfrm>
    </dsp:sp>
    <dsp:sp modelId="{CD42F4F6-6AD1-400C-8DC6-6DB5A2C84BAA}">
      <dsp:nvSpPr>
        <dsp:cNvPr id="0" name=""/>
        <dsp:cNvSpPr/>
      </dsp:nvSpPr>
      <dsp:spPr>
        <a:xfrm>
          <a:off x="8130393" y="1730709"/>
          <a:ext cx="960755" cy="96075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Tw Cen MT" panose="020B0602020104020603" pitchFamily="34" charset="0"/>
            </a:rPr>
            <a:t>2021</a:t>
          </a:r>
        </a:p>
      </dsp:txBody>
      <dsp:txXfrm>
        <a:off x="8271092" y="1871408"/>
        <a:ext cx="679357" cy="679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BFA52-B598-46B8-BB53-D23E66E2BA43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Portaria 769/2019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serviço de condução de visitantes em UC</a:t>
          </a:r>
        </a:p>
      </dsp:txBody>
      <dsp:txXfrm>
        <a:off x="1221978" y="2645"/>
        <a:ext cx="2706687" cy="1624012"/>
      </dsp:txXfrm>
    </dsp:sp>
    <dsp:sp modelId="{50C863D4-E14A-4B13-ACD9-4E04383C949D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Portaria 770/2019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serviço de transporte aquaviário de passageiros para fins turístico em UC.​</a:t>
          </a:r>
        </a:p>
      </dsp:txBody>
      <dsp:txXfrm>
        <a:off x="4199334" y="2645"/>
        <a:ext cx="2706687" cy="1624012"/>
      </dsp:txXfrm>
    </dsp:sp>
    <dsp:sp modelId="{5093F7D6-8809-4442-B110-9A5D065C4C7A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Portaria 771/2019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serviço de comercialização de alimentos</a:t>
          </a:r>
        </a:p>
      </dsp:txBody>
      <dsp:txXfrm>
        <a:off x="1221978" y="1897327"/>
        <a:ext cx="2706687" cy="1624012"/>
      </dsp:txXfrm>
    </dsp:sp>
    <dsp:sp modelId="{D3944A12-FF5A-4780-853C-24E7463A65BA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Portaria 772/2019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Locação de equipamentos para fins turísticos em UC</a:t>
          </a:r>
        </a:p>
      </dsp:txBody>
      <dsp:txXfrm>
        <a:off x="4199334" y="1897327"/>
        <a:ext cx="2706687" cy="1624012"/>
      </dsp:txXfrm>
    </dsp:sp>
    <dsp:sp modelId="{A38AA918-08B7-4884-87A4-93A0B9A56C72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Portaria 774/2019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serviço comercial de transporte terrestre de passageiros para fins turísticos em UC</a:t>
          </a:r>
        </a:p>
      </dsp:txBody>
      <dsp:txXfrm>
        <a:off x="2710656" y="3792008"/>
        <a:ext cx="2706687" cy="1624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D3DC4-461E-4926-B366-0A5F500E8E50}">
      <dsp:nvSpPr>
        <dsp:cNvPr id="0" name=""/>
        <dsp:cNvSpPr/>
      </dsp:nvSpPr>
      <dsp:spPr>
        <a:xfrm>
          <a:off x="4518" y="875532"/>
          <a:ext cx="1340122" cy="4042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IGUAÇU</a:t>
          </a:r>
          <a:endParaRPr lang="en-US" sz="1000" kern="1200"/>
        </a:p>
      </dsp:txBody>
      <dsp:txXfrm>
        <a:off x="4518" y="875532"/>
        <a:ext cx="1340122" cy="404273"/>
      </dsp:txXfrm>
    </dsp:sp>
    <dsp:sp modelId="{04B7D962-7B98-4D56-8632-9386CC642E38}">
      <dsp:nvSpPr>
        <dsp:cNvPr id="0" name=""/>
        <dsp:cNvSpPr/>
      </dsp:nvSpPr>
      <dsp:spPr>
        <a:xfrm>
          <a:off x="4518" y="1279805"/>
          <a:ext cx="1340122" cy="21959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TRANSPORTE DE VISITANTES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COBRANÇA DE INGRESSOS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VÔO PANORÂMICO 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ALUGUEL DE BICICLETA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PASSEIO DE AVENTURA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sz="1000" kern="1200">
            <a:latin typeface="Calibri" panose="020F0502020204030204"/>
            <a:ea typeface="+mn-ea"/>
            <a:cs typeface="+mn-cs"/>
          </a:endParaRPr>
        </a:p>
      </dsp:txBody>
      <dsp:txXfrm>
        <a:off x="4518" y="1279805"/>
        <a:ext cx="1340122" cy="2195999"/>
      </dsp:txXfrm>
    </dsp:sp>
    <dsp:sp modelId="{A182A5E9-9229-4F8B-833B-8651BACE433B}">
      <dsp:nvSpPr>
        <dsp:cNvPr id="0" name=""/>
        <dsp:cNvSpPr/>
      </dsp:nvSpPr>
      <dsp:spPr>
        <a:xfrm>
          <a:off x="1532258" y="875532"/>
          <a:ext cx="1340122" cy="404273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TIJUCA</a:t>
          </a:r>
          <a:endParaRPr lang="en-US" sz="1000" kern="1200"/>
        </a:p>
      </dsp:txBody>
      <dsp:txXfrm>
        <a:off x="1532258" y="875532"/>
        <a:ext cx="1340122" cy="404273"/>
      </dsp:txXfrm>
    </dsp:sp>
    <dsp:sp modelId="{7BEE1D69-2BA8-4852-8435-48BB7C02CA2F}">
      <dsp:nvSpPr>
        <dsp:cNvPr id="0" name=""/>
        <dsp:cNvSpPr/>
      </dsp:nvSpPr>
      <dsp:spPr>
        <a:xfrm>
          <a:off x="1532258" y="1279805"/>
          <a:ext cx="1340122" cy="2195999"/>
        </a:xfrm>
        <a:prstGeom prst="rect">
          <a:avLst/>
        </a:prstGeom>
        <a:solidFill>
          <a:schemeClr val="accent5">
            <a:tint val="40000"/>
            <a:alpha val="90000"/>
            <a:hueOff val="-1123294"/>
            <a:satOff val="-3805"/>
            <a:lumOff val="-48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23294"/>
              <a:satOff val="-3805"/>
              <a:lumOff val="-4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SERVIÇO DE ALIMENTAÇÃO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TRANSPORTE DE VISITANTES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ESTACIONAMENTO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</dsp:txBody>
      <dsp:txXfrm>
        <a:off x="1532258" y="1279805"/>
        <a:ext cx="1340122" cy="2195999"/>
      </dsp:txXfrm>
    </dsp:sp>
    <dsp:sp modelId="{19E515BA-6C3C-40F4-AA68-9AF7585D049C}">
      <dsp:nvSpPr>
        <dsp:cNvPr id="0" name=""/>
        <dsp:cNvSpPr/>
      </dsp:nvSpPr>
      <dsp:spPr>
        <a:xfrm>
          <a:off x="3059998" y="875532"/>
          <a:ext cx="1340122" cy="40427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NORONHA</a:t>
          </a:r>
          <a:endParaRPr lang="en-US" sz="1000" kern="1200"/>
        </a:p>
      </dsp:txBody>
      <dsp:txXfrm>
        <a:off x="3059998" y="875532"/>
        <a:ext cx="1340122" cy="404273"/>
      </dsp:txXfrm>
    </dsp:sp>
    <dsp:sp modelId="{AF945073-0553-4115-A4C4-229387A51B06}">
      <dsp:nvSpPr>
        <dsp:cNvPr id="0" name=""/>
        <dsp:cNvSpPr/>
      </dsp:nvSpPr>
      <dsp:spPr>
        <a:xfrm>
          <a:off x="3059998" y="1279805"/>
          <a:ext cx="1340122" cy="2195999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SERVIÇO DE ALIMENTAÇÃO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MANUTENÇÃO DE TRILHAS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ALUGUEL DE BICICLETA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</dsp:txBody>
      <dsp:txXfrm>
        <a:off x="3059998" y="1279805"/>
        <a:ext cx="1340122" cy="2195999"/>
      </dsp:txXfrm>
    </dsp:sp>
    <dsp:sp modelId="{9786EC22-E02B-47D7-87F8-8505EBE55C37}">
      <dsp:nvSpPr>
        <dsp:cNvPr id="0" name=""/>
        <dsp:cNvSpPr/>
      </dsp:nvSpPr>
      <dsp:spPr>
        <a:xfrm>
          <a:off x="4587738" y="875532"/>
          <a:ext cx="1340122" cy="40427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PAU BRASIL</a:t>
          </a:r>
        </a:p>
      </dsp:txBody>
      <dsp:txXfrm>
        <a:off x="4587738" y="875532"/>
        <a:ext cx="1340122" cy="404273"/>
      </dsp:txXfrm>
    </dsp:sp>
    <dsp:sp modelId="{66E6B299-6862-4234-9888-B585A55CCD5D}">
      <dsp:nvSpPr>
        <dsp:cNvPr id="0" name=""/>
        <dsp:cNvSpPr/>
      </dsp:nvSpPr>
      <dsp:spPr>
        <a:xfrm>
          <a:off x="4587738" y="1279805"/>
          <a:ext cx="1340122" cy="2195999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SERVIÇO DE ALIMENTAÇÃO 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TRANSPORTE DE VISITANTES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COBRANÇA DE INGRESSOS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ALUGUEL DE BICICLETA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ATIVIDADES DE AVENTURA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ESTACIONAMENTO</a:t>
          </a:r>
        </a:p>
      </dsp:txBody>
      <dsp:txXfrm>
        <a:off x="4587738" y="1279805"/>
        <a:ext cx="1340122" cy="2195999"/>
      </dsp:txXfrm>
    </dsp:sp>
    <dsp:sp modelId="{E16F8575-7BA7-4072-A34D-4361A21D758C}">
      <dsp:nvSpPr>
        <dsp:cNvPr id="0" name=""/>
        <dsp:cNvSpPr/>
      </dsp:nvSpPr>
      <dsp:spPr>
        <a:xfrm>
          <a:off x="6115478" y="875532"/>
          <a:ext cx="1340122" cy="40427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CHAPADA DOS VEADEIROS </a:t>
          </a:r>
        </a:p>
      </dsp:txBody>
      <dsp:txXfrm>
        <a:off x="6115478" y="875532"/>
        <a:ext cx="1340122" cy="404273"/>
      </dsp:txXfrm>
    </dsp:sp>
    <dsp:sp modelId="{EA52A95D-181D-434E-8A4F-3E2DE4F2BA44}">
      <dsp:nvSpPr>
        <dsp:cNvPr id="0" name=""/>
        <dsp:cNvSpPr/>
      </dsp:nvSpPr>
      <dsp:spPr>
        <a:xfrm>
          <a:off x="6115478" y="1279805"/>
          <a:ext cx="1340122" cy="2195999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TRANSPORTE DE VISITANTES 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sz="1000" kern="1200">
            <a:latin typeface="Calibri" panose="020F0502020204030204"/>
            <a:ea typeface="+mn-ea"/>
            <a:cs typeface="+mn-cs"/>
          </a:endParaRPr>
        </a:p>
      </dsp:txBody>
      <dsp:txXfrm>
        <a:off x="6115478" y="1279805"/>
        <a:ext cx="1340122" cy="2195999"/>
      </dsp:txXfrm>
    </dsp:sp>
    <dsp:sp modelId="{F11FBA72-A154-4F65-974D-DE1C72E543F1}">
      <dsp:nvSpPr>
        <dsp:cNvPr id="0" name=""/>
        <dsp:cNvSpPr/>
      </dsp:nvSpPr>
      <dsp:spPr>
        <a:xfrm>
          <a:off x="7643218" y="875532"/>
          <a:ext cx="1340122" cy="404273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ITATIAIA</a:t>
          </a:r>
        </a:p>
      </dsp:txBody>
      <dsp:txXfrm>
        <a:off x="7643218" y="875532"/>
        <a:ext cx="1340122" cy="404273"/>
      </dsp:txXfrm>
    </dsp:sp>
    <dsp:sp modelId="{DE09FB39-80A3-4979-88D1-FA47D4DE22B1}">
      <dsp:nvSpPr>
        <dsp:cNvPr id="0" name=""/>
        <dsp:cNvSpPr/>
      </dsp:nvSpPr>
      <dsp:spPr>
        <a:xfrm>
          <a:off x="7643218" y="1279805"/>
          <a:ext cx="1340122" cy="2195999"/>
        </a:xfrm>
        <a:prstGeom prst="rect">
          <a:avLst/>
        </a:prstGeom>
        <a:solidFill>
          <a:schemeClr val="accent5">
            <a:tint val="40000"/>
            <a:alpha val="90000"/>
            <a:hueOff val="-5616468"/>
            <a:satOff val="-19027"/>
            <a:lumOff val="-244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616468"/>
              <a:satOff val="-19027"/>
              <a:lumOff val="-2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TRANSPORTE DE VISITANTES 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HOSPEDAGEM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ATIVIDADES DE AVENTURA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ESTACIONAMENTO</a:t>
          </a:r>
        </a:p>
      </dsp:txBody>
      <dsp:txXfrm>
        <a:off x="7643218" y="1279805"/>
        <a:ext cx="1340122" cy="2195999"/>
      </dsp:txXfrm>
    </dsp:sp>
    <dsp:sp modelId="{E33E0002-D4BC-429D-84BF-2614861AC56D}">
      <dsp:nvSpPr>
        <dsp:cNvPr id="0" name=""/>
        <dsp:cNvSpPr/>
      </dsp:nvSpPr>
      <dsp:spPr>
        <a:xfrm>
          <a:off x="9170958" y="875532"/>
          <a:ext cx="1340122" cy="40427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APARADOS DA SERRA E SERRA GERAL</a:t>
          </a:r>
        </a:p>
      </dsp:txBody>
      <dsp:txXfrm>
        <a:off x="9170958" y="875532"/>
        <a:ext cx="1340122" cy="404273"/>
      </dsp:txXfrm>
    </dsp:sp>
    <dsp:sp modelId="{3E7B0BE0-2CCF-42F4-8631-AA2E1AB5EF70}">
      <dsp:nvSpPr>
        <dsp:cNvPr id="0" name=""/>
        <dsp:cNvSpPr/>
      </dsp:nvSpPr>
      <dsp:spPr>
        <a:xfrm>
          <a:off x="9170958" y="1279805"/>
          <a:ext cx="1340122" cy="219599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pt-BR" sz="1000" kern="1200" dirty="0">
              <a:latin typeface="Calibri" panose="020F0502020204030204"/>
              <a:ea typeface="+mn-ea"/>
              <a:cs typeface="+mn-cs"/>
            </a:rPr>
            <a:t>SERVIÇO DE ALIMENTAÇÃO</a:t>
          </a:r>
          <a:endParaRPr lang="en-US" sz="1000" kern="1200" dirty="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TRANSPORTE DE VISITANTES 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COBRANÇA DE INGRESSO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LOJAS DE SOUVENIR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pt-BR" sz="1000" kern="1200">
              <a:latin typeface="Calibri" panose="020F0502020204030204"/>
              <a:ea typeface="+mn-ea"/>
              <a:cs typeface="+mn-cs"/>
            </a:rPr>
            <a:t>HOSPEDAGEM</a:t>
          </a:r>
          <a:endParaRPr lang="en-US" sz="1000" kern="1200">
            <a:latin typeface="Calibri" panose="020F0502020204030204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ATIVIDADES DE AVENTURA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000" kern="1200">
              <a:latin typeface="Calibri" panose="020F0502020204030204"/>
              <a:ea typeface="+mn-ea"/>
              <a:cs typeface="+mn-cs"/>
            </a:rPr>
            <a:t>ESTACIONAMENTO</a:t>
          </a:r>
        </a:p>
      </dsp:txBody>
      <dsp:txXfrm>
        <a:off x="9170958" y="1279805"/>
        <a:ext cx="1340122" cy="2195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81CDB-273D-4D53-92AC-FEC7FFB049F4}">
      <dsp:nvSpPr>
        <dsp:cNvPr id="0" name=""/>
        <dsp:cNvSpPr/>
      </dsp:nvSpPr>
      <dsp:spPr>
        <a:xfrm>
          <a:off x="1218558" y="532506"/>
          <a:ext cx="2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8866" y="45720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336005" y="576827"/>
        <a:ext cx="13973" cy="2797"/>
      </dsp:txXfrm>
    </dsp:sp>
    <dsp:sp modelId="{071B1FB5-1F61-4B38-BE32-73573A96FB4B}">
      <dsp:nvSpPr>
        <dsp:cNvPr id="0" name=""/>
        <dsp:cNvSpPr/>
      </dsp:nvSpPr>
      <dsp:spPr>
        <a:xfrm>
          <a:off x="5285" y="213704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ELABORAÇÃO DE ESTUDOS</a:t>
          </a:r>
        </a:p>
      </dsp:txBody>
      <dsp:txXfrm>
        <a:off x="5285" y="213704"/>
        <a:ext cx="1215072" cy="729043"/>
      </dsp:txXfrm>
    </dsp:sp>
    <dsp:sp modelId="{DEDD5112-0649-48F5-B0E5-D0A95059FF6C}">
      <dsp:nvSpPr>
        <dsp:cNvPr id="0" name=""/>
        <dsp:cNvSpPr/>
      </dsp:nvSpPr>
      <dsp:spPr>
        <a:xfrm>
          <a:off x="2713097" y="532506"/>
          <a:ext cx="2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8866" y="45720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59347"/>
              <a:satOff val="-1267"/>
              <a:lumOff val="473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830544" y="576827"/>
        <a:ext cx="13973" cy="2797"/>
      </dsp:txXfrm>
    </dsp:sp>
    <dsp:sp modelId="{40B5F722-34BB-4417-8A16-F4042ACF8A9B}">
      <dsp:nvSpPr>
        <dsp:cNvPr id="0" name=""/>
        <dsp:cNvSpPr/>
      </dsp:nvSpPr>
      <dsp:spPr>
        <a:xfrm>
          <a:off x="1499825" y="213704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ELABORAÇÃO DAS MINUTAS DO EDITAL</a:t>
          </a:r>
        </a:p>
      </dsp:txBody>
      <dsp:txXfrm>
        <a:off x="1499825" y="213704"/>
        <a:ext cx="1215072" cy="729043"/>
      </dsp:txXfrm>
    </dsp:sp>
    <dsp:sp modelId="{80B5FF6D-202F-422A-AB58-2FA2869FBFE3}">
      <dsp:nvSpPr>
        <dsp:cNvPr id="0" name=""/>
        <dsp:cNvSpPr/>
      </dsp:nvSpPr>
      <dsp:spPr>
        <a:xfrm>
          <a:off x="612822" y="940947"/>
          <a:ext cx="2989078" cy="248866"/>
        </a:xfrm>
        <a:custGeom>
          <a:avLst/>
          <a:gdLst/>
          <a:ahLst/>
          <a:cxnLst/>
          <a:rect l="0" t="0" r="0" b="0"/>
          <a:pathLst>
            <a:path>
              <a:moveTo>
                <a:pt x="2989078" y="0"/>
              </a:moveTo>
              <a:lnTo>
                <a:pt x="2989078" y="141533"/>
              </a:lnTo>
              <a:lnTo>
                <a:pt x="0" y="141533"/>
              </a:lnTo>
              <a:lnTo>
                <a:pt x="0" y="248866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118693"/>
              <a:satOff val="-2535"/>
              <a:lumOff val="946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032308" y="1063982"/>
        <a:ext cx="150105" cy="2797"/>
      </dsp:txXfrm>
    </dsp:sp>
    <dsp:sp modelId="{A16C6410-7BC8-44C0-AF67-E4F5CBCDE411}">
      <dsp:nvSpPr>
        <dsp:cNvPr id="0" name=""/>
        <dsp:cNvSpPr/>
      </dsp:nvSpPr>
      <dsp:spPr>
        <a:xfrm>
          <a:off x="2994364" y="213704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CONSULTA PÚBLICA</a:t>
          </a:r>
        </a:p>
      </dsp:txBody>
      <dsp:txXfrm>
        <a:off x="2994364" y="213704"/>
        <a:ext cx="1215072" cy="729043"/>
      </dsp:txXfrm>
    </dsp:sp>
    <dsp:sp modelId="{E1559200-79DA-4EEC-A72F-392F630E41EF}">
      <dsp:nvSpPr>
        <dsp:cNvPr id="0" name=""/>
        <dsp:cNvSpPr/>
      </dsp:nvSpPr>
      <dsp:spPr>
        <a:xfrm>
          <a:off x="1218558" y="1541016"/>
          <a:ext cx="2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8866" y="45720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178040"/>
              <a:satOff val="-3802"/>
              <a:lumOff val="1419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336005" y="1585337"/>
        <a:ext cx="13973" cy="2797"/>
      </dsp:txXfrm>
    </dsp:sp>
    <dsp:sp modelId="{396D7D23-23AF-4301-B2FD-52928BEC5FC9}">
      <dsp:nvSpPr>
        <dsp:cNvPr id="0" name=""/>
        <dsp:cNvSpPr/>
      </dsp:nvSpPr>
      <dsp:spPr>
        <a:xfrm>
          <a:off x="5285" y="1222214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AVALIAÇÃO PELO TCU</a:t>
          </a:r>
        </a:p>
      </dsp:txBody>
      <dsp:txXfrm>
        <a:off x="5285" y="1222214"/>
        <a:ext cx="1215072" cy="729043"/>
      </dsp:txXfrm>
    </dsp:sp>
    <dsp:sp modelId="{643B8C0D-232C-4B66-A267-EB141F2F7B2D}">
      <dsp:nvSpPr>
        <dsp:cNvPr id="0" name=""/>
        <dsp:cNvSpPr/>
      </dsp:nvSpPr>
      <dsp:spPr>
        <a:xfrm>
          <a:off x="2713097" y="1541016"/>
          <a:ext cx="2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8866" y="45720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237386"/>
              <a:satOff val="-5069"/>
              <a:lumOff val="1891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830544" y="1585337"/>
        <a:ext cx="13973" cy="2797"/>
      </dsp:txXfrm>
    </dsp:sp>
    <dsp:sp modelId="{C0C89293-10A2-4E89-BC70-6B5E2BBBCEC1}">
      <dsp:nvSpPr>
        <dsp:cNvPr id="0" name=""/>
        <dsp:cNvSpPr/>
      </dsp:nvSpPr>
      <dsp:spPr>
        <a:xfrm>
          <a:off x="1499825" y="1222214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LANÇAMENTO DO EDITAL</a:t>
          </a:r>
        </a:p>
      </dsp:txBody>
      <dsp:txXfrm>
        <a:off x="1499825" y="1222214"/>
        <a:ext cx="1215072" cy="729043"/>
      </dsp:txXfrm>
    </dsp:sp>
    <dsp:sp modelId="{DABC4A51-367F-4DEF-A56D-920520C2F011}">
      <dsp:nvSpPr>
        <dsp:cNvPr id="0" name=""/>
        <dsp:cNvSpPr/>
      </dsp:nvSpPr>
      <dsp:spPr>
        <a:xfrm>
          <a:off x="612822" y="1949458"/>
          <a:ext cx="2989078" cy="248866"/>
        </a:xfrm>
        <a:custGeom>
          <a:avLst/>
          <a:gdLst/>
          <a:ahLst/>
          <a:cxnLst/>
          <a:rect l="0" t="0" r="0" b="0"/>
          <a:pathLst>
            <a:path>
              <a:moveTo>
                <a:pt x="2989078" y="0"/>
              </a:moveTo>
              <a:lnTo>
                <a:pt x="2989078" y="141533"/>
              </a:lnTo>
              <a:lnTo>
                <a:pt x="0" y="141533"/>
              </a:lnTo>
              <a:lnTo>
                <a:pt x="0" y="248866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296733"/>
              <a:satOff val="-6336"/>
              <a:lumOff val="2364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032308" y="2072492"/>
        <a:ext cx="150105" cy="2797"/>
      </dsp:txXfrm>
    </dsp:sp>
    <dsp:sp modelId="{D4DD6454-3872-4340-BA90-B551EF57BC42}">
      <dsp:nvSpPr>
        <dsp:cNvPr id="0" name=""/>
        <dsp:cNvSpPr/>
      </dsp:nvSpPr>
      <dsp:spPr>
        <a:xfrm>
          <a:off x="2994364" y="1222214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SESSÃO PÚBLICA</a:t>
          </a:r>
        </a:p>
      </dsp:txBody>
      <dsp:txXfrm>
        <a:off x="2994364" y="1222214"/>
        <a:ext cx="1215072" cy="729043"/>
      </dsp:txXfrm>
    </dsp:sp>
    <dsp:sp modelId="{22DA34C7-B6F7-4C6A-9FB8-2227EF08ACC1}">
      <dsp:nvSpPr>
        <dsp:cNvPr id="0" name=""/>
        <dsp:cNvSpPr/>
      </dsp:nvSpPr>
      <dsp:spPr>
        <a:xfrm>
          <a:off x="1218558" y="2549526"/>
          <a:ext cx="2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8866" y="45720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356079"/>
              <a:satOff val="-7604"/>
              <a:lumOff val="2837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336005" y="2593848"/>
        <a:ext cx="13973" cy="2797"/>
      </dsp:txXfrm>
    </dsp:sp>
    <dsp:sp modelId="{E20FAFFD-BE28-4E88-B075-911B904C0646}">
      <dsp:nvSpPr>
        <dsp:cNvPr id="0" name=""/>
        <dsp:cNvSpPr/>
      </dsp:nvSpPr>
      <dsp:spPr>
        <a:xfrm>
          <a:off x="5285" y="2230725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CONTRATO</a:t>
          </a:r>
        </a:p>
      </dsp:txBody>
      <dsp:txXfrm>
        <a:off x="5285" y="2230725"/>
        <a:ext cx="1215072" cy="729043"/>
      </dsp:txXfrm>
    </dsp:sp>
    <dsp:sp modelId="{CFC737C4-BDED-4A30-BA1D-9DB40B8A6F20}">
      <dsp:nvSpPr>
        <dsp:cNvPr id="0" name=""/>
        <dsp:cNvSpPr/>
      </dsp:nvSpPr>
      <dsp:spPr>
        <a:xfrm>
          <a:off x="2713097" y="2549526"/>
          <a:ext cx="2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8866" y="45720"/>
              </a:lnTo>
            </a:path>
          </a:pathLst>
        </a:custGeom>
        <a:noFill/>
        <a:ln w="635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830544" y="2593848"/>
        <a:ext cx="13973" cy="2797"/>
      </dsp:txXfrm>
    </dsp:sp>
    <dsp:sp modelId="{50A4B055-39FD-4918-BF91-980CBD3B7E07}">
      <dsp:nvSpPr>
        <dsp:cNvPr id="0" name=""/>
        <dsp:cNvSpPr/>
      </dsp:nvSpPr>
      <dsp:spPr>
        <a:xfrm>
          <a:off x="1499825" y="2230725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IMPLEMENTAÇÃO</a:t>
          </a:r>
        </a:p>
      </dsp:txBody>
      <dsp:txXfrm>
        <a:off x="1499825" y="2230725"/>
        <a:ext cx="1215072" cy="729043"/>
      </dsp:txXfrm>
    </dsp:sp>
    <dsp:sp modelId="{FBCD6585-28F7-4C6E-8ABA-90C10F83305C}">
      <dsp:nvSpPr>
        <dsp:cNvPr id="0" name=""/>
        <dsp:cNvSpPr/>
      </dsp:nvSpPr>
      <dsp:spPr>
        <a:xfrm>
          <a:off x="2994364" y="2230725"/>
          <a:ext cx="1215072" cy="72904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540" tIns="62497" rIns="59540" bIns="624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FISCALIZAÇÃO E MONITORAMENTO</a:t>
          </a:r>
        </a:p>
      </dsp:txBody>
      <dsp:txXfrm>
        <a:off x="2994364" y="2230725"/>
        <a:ext cx="1215072" cy="729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94701-F440-4C2C-B85B-B3419CF94EBE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5921F-BA36-4978-89E2-0EC62E7215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10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>
            <a:extLst>
              <a:ext uri="{FF2B5EF4-FFF2-40B4-BE49-F238E27FC236}">
                <a16:creationId xmlns:a16="http://schemas.microsoft.com/office/drawing/2014/main" id="{9BE5C6C8-6EBE-4975-BC00-64E1E0CBF9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>
            <a:extLst>
              <a:ext uri="{FF2B5EF4-FFF2-40B4-BE49-F238E27FC236}">
                <a16:creationId xmlns:a16="http://schemas.microsoft.com/office/drawing/2014/main" id="{8EC559C5-842E-497F-B95F-8E44BA3E9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3556" name="Espaço Reservado para Número de Slide 3">
            <a:extLst>
              <a:ext uri="{FF2B5EF4-FFF2-40B4-BE49-F238E27FC236}">
                <a16:creationId xmlns:a16="http://schemas.microsoft.com/office/drawing/2014/main" id="{7844C579-6890-418C-804B-766769FD1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DA89F5-C265-474F-9463-BADCCFF85270}" type="slidenum">
              <a:rPr lang="pt-BR" altLang="pt-BR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7</a:t>
            </a:fld>
            <a:endParaRPr lang="pt-BR" altLang="pt-BR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6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7415AE8-27CB-C0DB-E053-C75704DD7C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413CF1-7F1D-4EE7-9AA6-ACEF20EEF9BD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DDC7F721-F9AF-9925-F0F2-B76432D9F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2488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047BF746-5830-4F05-F2F2-FFE616756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14875"/>
            <a:ext cx="4889500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BC04D5BF-BE5B-40E3-8754-40AB28E33F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404ACD-2164-453A-83FF-6DD435892574}" type="slidenum">
              <a:rPr lang="pt-BR" altLang="pt-BR">
                <a:latin typeface="Times New Roman" panose="02020603050405020304" pitchFamily="18" charset="0"/>
                <a:ea typeface="Microsoft YaHei" panose="020B0503020204020204" pitchFamily="34" charset="-122"/>
              </a:rPr>
              <a:pPr/>
              <a:t>10</a:t>
            </a:fld>
            <a:endParaRPr lang="pt-BR" altLang="pt-BR"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6563" name="Text Box 2">
            <a:extLst>
              <a:ext uri="{FF2B5EF4-FFF2-40B4-BE49-F238E27FC236}">
                <a16:creationId xmlns:a16="http://schemas.microsoft.com/office/drawing/2014/main" id="{E4BA96C4-C70C-4519-B446-926C35F23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95000"/>
              </a:lnSpc>
            </a:pPr>
            <a:fld id="{3C3D91D3-54B5-4E45-97EA-EAAF493FD34E}" type="slidenum">
              <a:rPr lang="pt-BR" altLang="pt-BR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</a:pPr>
              <a:t>10</a:t>
            </a:fld>
            <a:endParaRPr lang="pt-BR" altLang="pt-BR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03B4C43-2C38-4513-9E62-D6829197B7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2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5" name="Rectangle 4">
            <a:extLst>
              <a:ext uri="{FF2B5EF4-FFF2-40B4-BE49-F238E27FC236}">
                <a16:creationId xmlns:a16="http://schemas.microsoft.com/office/drawing/2014/main" id="{18AF740A-AA9D-43F2-8488-16B6342D9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>
              <a:spcBef>
                <a:spcPct val="0"/>
              </a:spcBef>
            </a:pPr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63F91-2B62-4F9A-AF3D-BA6ACFC5B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291206"/>
            <a:ext cx="5411992" cy="71064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74657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93D5C-9895-4161-8670-F5004CA3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320" y="1470480"/>
            <a:ext cx="7665720" cy="50583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8CFCA3-2342-42CF-A0A5-FB28D52B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3320" y="6180850"/>
            <a:ext cx="1481857" cy="378003"/>
          </a:xfrm>
          <a:prstGeom prst="rect">
            <a:avLst/>
          </a:prstGeom>
        </p:spPr>
        <p:txBody>
          <a:bodyPr/>
          <a:lstStyle/>
          <a:p>
            <a:fld id="{4BD911A5-C99F-444C-BE0E-1661D96949C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3C3AE2-3BC5-442B-9C87-E75980A7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378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76448E8-C3AA-46C3-8FAC-226F3998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6823" y="6193728"/>
            <a:ext cx="2743200" cy="365125"/>
          </a:xfrm>
          <a:prstGeom prst="rect">
            <a:avLst/>
          </a:prstGeom>
        </p:spPr>
        <p:txBody>
          <a:bodyPr/>
          <a:lstStyle/>
          <a:p>
            <a:fld id="{0F199820-66FA-4809-BFBC-4CD4E4BA00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67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9F17F47-C809-4007-A3AD-9197262C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34990" y="5945522"/>
            <a:ext cx="1571223" cy="365125"/>
          </a:xfrm>
          <a:prstGeom prst="rect">
            <a:avLst/>
          </a:prstGeom>
        </p:spPr>
        <p:txBody>
          <a:bodyPr/>
          <a:lstStyle/>
          <a:p>
            <a:fld id="{4BD911A5-C99F-444C-BE0E-1661D96949C1}" type="datetimeFigureOut">
              <a:rPr lang="pt-BR" smtClean="0"/>
              <a:t>19/05/2022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59829BE-D1EC-45C9-962A-BFE3CA473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6329" y="595422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A1CAD6-2CDE-4745-9ED5-8D941B58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1245" y="5954220"/>
            <a:ext cx="1692499" cy="365125"/>
          </a:xfrm>
          <a:prstGeom prst="rect">
            <a:avLst/>
          </a:prstGeom>
        </p:spPr>
        <p:txBody>
          <a:bodyPr/>
          <a:lstStyle/>
          <a:p>
            <a:fld id="{0F199820-66FA-4809-BFBC-4CD4E4BA00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89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86EAF-6F41-4DEA-83C0-750779F9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163" y="1197734"/>
            <a:ext cx="2981862" cy="1870586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2FDEB8-3764-42DA-A9AD-56C810232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97733"/>
            <a:ext cx="5699460" cy="46633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D0449B-CD6A-4020-8DE2-002855CF5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0163" y="3068319"/>
            <a:ext cx="2981862" cy="2800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DC7B5E-054A-49F7-A2CA-734DEF2C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3188" y="6092190"/>
            <a:ext cx="5699460" cy="38989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94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C17A46-517E-43AD-8110-0477DBF7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011" y="457200"/>
            <a:ext cx="3072014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114057-B7D6-461B-9CB2-261FADD49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81" y="2057400"/>
            <a:ext cx="5372748" cy="3805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4FF358-762A-45E0-B9A0-821032441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00011" y="2057400"/>
            <a:ext cx="307201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F57D2B-84F1-4B46-9375-50D7E6D2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7181" y="6153150"/>
            <a:ext cx="5372748" cy="45085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86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5A2EB-E604-42F9-B046-439FED84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843" y="770155"/>
            <a:ext cx="8215648" cy="59598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EFC9DD-AFD2-4BE7-B251-439A36047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29843" y="1637221"/>
            <a:ext cx="821564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317D1B-B562-43B4-AE05-B442321D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1935" y="630483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129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5DEF7B-C04B-45A4-B807-E5C88C0AB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10980" y="1038780"/>
            <a:ext cx="1333500" cy="5044600"/>
          </a:xfrm>
          <a:prstGeom prst="rect">
            <a:avLst/>
          </a:prstGeom>
        </p:spPr>
        <p:txBody>
          <a:bodyPr vert="eaVert"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697-0F65-4596-90A8-9B3BF72F3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5636" y="1038779"/>
            <a:ext cx="6241424" cy="5044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7404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57B006E-E95C-40F7-944A-92444AAE4555}"/>
              </a:ext>
            </a:extLst>
          </p:cNvPr>
          <p:cNvSpPr txBox="1"/>
          <p:nvPr userDrawn="1"/>
        </p:nvSpPr>
        <p:spPr>
          <a:xfrm>
            <a:off x="1918952" y="1819294"/>
            <a:ext cx="38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Arial Black" panose="020B0A04020102020204" pitchFamily="34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B3400A-D728-4C42-8CED-7366A50F6653}"/>
              </a:ext>
            </a:extLst>
          </p:cNvPr>
          <p:cNvSpPr txBox="1"/>
          <p:nvPr userDrawn="1"/>
        </p:nvSpPr>
        <p:spPr>
          <a:xfrm>
            <a:off x="1918952" y="2653048"/>
            <a:ext cx="368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Texto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A7ABD8-9D5A-43C2-95F4-D3586AB0C885}"/>
              </a:ext>
            </a:extLst>
          </p:cNvPr>
          <p:cNvSpPr txBox="1"/>
          <p:nvPr userDrawn="1"/>
        </p:nvSpPr>
        <p:spPr>
          <a:xfrm>
            <a:off x="8435662" y="1634628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imagem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D4D7FF-2B1B-412B-8849-8358AF93A5DA}"/>
              </a:ext>
            </a:extLst>
          </p:cNvPr>
          <p:cNvSpPr txBox="1"/>
          <p:nvPr userDrawn="1"/>
        </p:nvSpPr>
        <p:spPr>
          <a:xfrm>
            <a:off x="9401577" y="4865626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953753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341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RGB_Acabamentos_Bolinhas1.png" descr="RGB_Acabamentos_Bolinha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91234" y="1"/>
            <a:ext cx="1900767" cy="1571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RGB_Acabamentos_Bolinhas1.png" descr="RGB_Acabamentos_Bolinhas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" y="5286376"/>
            <a:ext cx="1900767" cy="157162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63072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962C029-1B0B-48D9-A274-9D902A36F2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25417" y="1474004"/>
            <a:ext cx="3679825" cy="4130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F47DE51F-F23B-41C0-A0F0-C63A4FE83E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0631" y="2536031"/>
            <a:ext cx="1795462" cy="1785938"/>
          </a:xfrm>
          <a:prstGeom prst="rect">
            <a:avLst/>
          </a:prstGeom>
        </p:spPr>
        <p:txBody>
          <a:bodyPr/>
          <a:lstStyle>
            <a:lvl2pPr>
              <a:defRPr sz="1050"/>
            </a:lvl2pPr>
          </a:lstStyle>
          <a:p>
            <a:pPr lvl="1"/>
            <a:r>
              <a:rPr lang="pt-BR" dirty="0"/>
              <a:t>Selecionar circulo e na opção cor de preenchimento inserir uma imagem.</a:t>
            </a:r>
          </a:p>
        </p:txBody>
      </p:sp>
    </p:spTree>
    <p:extLst>
      <p:ext uri="{BB962C8B-B14F-4D97-AF65-F5344CB8AC3E}">
        <p14:creationId xmlns:p14="http://schemas.microsoft.com/office/powerpoint/2010/main" val="310207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95B3852E-BF90-43F1-A0E6-D75B3CBD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BEE3F-DF30-47F4-9929-EE3D5BE7FCCC}" type="datetimeFigureOut">
              <a:rPr lang="pt-BR"/>
              <a:pPr>
                <a:defRPr/>
              </a:pPr>
              <a:t>19/05/2022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FE20400-42A4-45B5-8257-FD19545A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2005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06B760E-E47C-4AC4-8036-604DE6550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78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33A16E-F7CB-4466-A61E-2B069191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96163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105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57B006E-E95C-40F7-944A-92444AAE4555}"/>
              </a:ext>
            </a:extLst>
          </p:cNvPr>
          <p:cNvSpPr txBox="1"/>
          <p:nvPr userDrawn="1"/>
        </p:nvSpPr>
        <p:spPr>
          <a:xfrm>
            <a:off x="1918952" y="1819294"/>
            <a:ext cx="385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 Black" panose="020B0A04020102020204" pitchFamily="34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B3400A-D728-4C42-8CED-7366A50F6653}"/>
              </a:ext>
            </a:extLst>
          </p:cNvPr>
          <p:cNvSpPr txBox="1"/>
          <p:nvPr userDrawn="1"/>
        </p:nvSpPr>
        <p:spPr>
          <a:xfrm>
            <a:off x="1918952" y="2653048"/>
            <a:ext cx="368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Texto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A7ABD8-9D5A-43C2-95F4-D3586AB0C885}"/>
              </a:ext>
            </a:extLst>
          </p:cNvPr>
          <p:cNvSpPr txBox="1"/>
          <p:nvPr userDrawn="1"/>
        </p:nvSpPr>
        <p:spPr>
          <a:xfrm>
            <a:off x="8360358" y="1819294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imagem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D4D7FF-2B1B-412B-8849-8358AF93A5DA}"/>
              </a:ext>
            </a:extLst>
          </p:cNvPr>
          <p:cNvSpPr txBox="1"/>
          <p:nvPr userDrawn="1"/>
        </p:nvSpPr>
        <p:spPr>
          <a:xfrm>
            <a:off x="9401577" y="4951688"/>
            <a:ext cx="9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2892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2FB2D-167A-4D48-81FC-BF195BC15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2592" y="901521"/>
            <a:ext cx="7547019" cy="1094021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AA9103-4C55-4550-8009-7125EB51F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2592" y="2460811"/>
            <a:ext cx="7547019" cy="36308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68673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A23FA-04AD-4EE0-B920-D9B6288D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1435215"/>
            <a:ext cx="85344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9182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AEE34-49B1-4EBC-BBE3-3A482986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048" y="1180316"/>
            <a:ext cx="8409904" cy="506244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8BE4DA-DD42-4CAE-B854-5CCCF16A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048" y="2021488"/>
            <a:ext cx="8409904" cy="38797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9126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C911A-DD30-4C71-93E6-ABC5DC64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682" y="4095481"/>
            <a:ext cx="8577329" cy="466993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294A3B-AD61-4C68-A53D-B0951270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6682" y="4589463"/>
            <a:ext cx="857732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3839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AF0CB-1D09-496F-9319-37147102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070" y="800749"/>
            <a:ext cx="9229860" cy="56215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B87B1A-9CD9-40A8-9755-F56577599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1071" y="1542290"/>
            <a:ext cx="453873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99D36C-7313-4A00-953B-EB9AF330C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542290"/>
            <a:ext cx="453873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709BA3-EF19-4ED4-A964-814618A2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0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FDE3A-C44A-45E7-A763-CC274AB8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707" y="983310"/>
            <a:ext cx="9259911" cy="643789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80BF5F-C356-474D-8254-A51C17085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9707" y="1681163"/>
            <a:ext cx="447786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50F21C-E43D-485C-B3C5-9486968FD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9707" y="2505075"/>
            <a:ext cx="4477868" cy="343208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007400D-726E-42F4-A331-4ACE05686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6074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CDC9B34-A9E3-40C4-871C-89F0BF719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607417" cy="343208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B0C2D06-C62B-4679-B36F-535B9CF2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2199" y="6356350"/>
            <a:ext cx="4607417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987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D8321FB8-7661-45AB-A6F8-A32DEDE4F112}"/>
              </a:ext>
            </a:extLst>
          </p:cNvPr>
          <p:cNvSpPr/>
          <p:nvPr userDrawn="1"/>
        </p:nvSpPr>
        <p:spPr>
          <a:xfrm>
            <a:off x="1717610" y="2048975"/>
            <a:ext cx="2657307" cy="2476667"/>
          </a:xfrm>
          <a:prstGeom prst="ellipse">
            <a:avLst/>
          </a:prstGeom>
          <a:solidFill>
            <a:srgbClr val="7DA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1B9367B-2886-4A71-8CF5-AFDFE7B7DAE6}"/>
              </a:ext>
            </a:extLst>
          </p:cNvPr>
          <p:cNvSpPr/>
          <p:nvPr userDrawn="1"/>
        </p:nvSpPr>
        <p:spPr>
          <a:xfrm>
            <a:off x="4639913" y="5362217"/>
            <a:ext cx="1321666" cy="1223637"/>
          </a:xfrm>
          <a:prstGeom prst="ellipse">
            <a:avLst/>
          </a:prstGeom>
          <a:solidFill>
            <a:srgbClr val="C0CF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E19DE16-2A7F-4AC0-833F-A3BD93B5CFB8}"/>
              </a:ext>
            </a:extLst>
          </p:cNvPr>
          <p:cNvSpPr/>
          <p:nvPr userDrawn="1"/>
        </p:nvSpPr>
        <p:spPr>
          <a:xfrm>
            <a:off x="1015635" y="879597"/>
            <a:ext cx="861110" cy="8562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27E969C-5680-429F-9FF2-228700093283}"/>
              </a:ext>
            </a:extLst>
          </p:cNvPr>
          <p:cNvSpPr/>
          <p:nvPr userDrawn="1"/>
        </p:nvSpPr>
        <p:spPr>
          <a:xfrm>
            <a:off x="361150" y="1850004"/>
            <a:ext cx="1352779" cy="1352779"/>
          </a:xfrm>
          <a:prstGeom prst="ellipse">
            <a:avLst/>
          </a:prstGeom>
          <a:solidFill>
            <a:srgbClr val="005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FC152EC-B3F0-4134-BC91-FF897706666E}"/>
              </a:ext>
            </a:extLst>
          </p:cNvPr>
          <p:cNvSpPr/>
          <p:nvPr userDrawn="1"/>
        </p:nvSpPr>
        <p:spPr>
          <a:xfrm>
            <a:off x="4556448" y="4455971"/>
            <a:ext cx="889548" cy="825302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F840B91-2E45-4687-8EFB-DB8BFB1CABA8}"/>
              </a:ext>
            </a:extLst>
          </p:cNvPr>
          <p:cNvSpPr/>
          <p:nvPr userDrawn="1"/>
        </p:nvSpPr>
        <p:spPr>
          <a:xfrm>
            <a:off x="3046263" y="3930887"/>
            <a:ext cx="1110999" cy="1050168"/>
          </a:xfrm>
          <a:prstGeom prst="ellipse">
            <a:avLst/>
          </a:prstGeom>
          <a:solidFill>
            <a:srgbClr val="005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8CADEC1-1225-4B85-BB6D-D77571086FC9}"/>
              </a:ext>
            </a:extLst>
          </p:cNvPr>
          <p:cNvSpPr/>
          <p:nvPr userDrawn="1"/>
        </p:nvSpPr>
        <p:spPr>
          <a:xfrm>
            <a:off x="2039560" y="552705"/>
            <a:ext cx="1423580" cy="1423580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18FF7E5-DE25-4A04-9E52-A6CD6B8C6567}"/>
              </a:ext>
            </a:extLst>
          </p:cNvPr>
          <p:cNvSpPr/>
          <p:nvPr userDrawn="1"/>
        </p:nvSpPr>
        <p:spPr>
          <a:xfrm>
            <a:off x="291265" y="280356"/>
            <a:ext cx="600270" cy="599241"/>
          </a:xfrm>
          <a:prstGeom prst="ellipse">
            <a:avLst/>
          </a:prstGeom>
          <a:solidFill>
            <a:srgbClr val="7DA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192091A-2FCB-49EB-A7C6-0B801FFBFA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3" y="5709158"/>
            <a:ext cx="3676981" cy="5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8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F9D5F4D1-4FF3-4F51-A8F3-E00FA31FBB81}"/>
              </a:ext>
            </a:extLst>
          </p:cNvPr>
          <p:cNvSpPr/>
          <p:nvPr userDrawn="1"/>
        </p:nvSpPr>
        <p:spPr>
          <a:xfrm>
            <a:off x="8607244" y="3884658"/>
            <a:ext cx="2462375" cy="2462375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A8AE244-0170-4AD0-BFFE-19A2516FA285}"/>
              </a:ext>
            </a:extLst>
          </p:cNvPr>
          <p:cNvSpPr/>
          <p:nvPr userDrawn="1"/>
        </p:nvSpPr>
        <p:spPr>
          <a:xfrm>
            <a:off x="10441407" y="2586101"/>
            <a:ext cx="1470644" cy="1470644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0BB0BAF-6CA0-4FFB-A721-FF43A7897C94}"/>
              </a:ext>
            </a:extLst>
          </p:cNvPr>
          <p:cNvSpPr/>
          <p:nvPr userDrawn="1"/>
        </p:nvSpPr>
        <p:spPr>
          <a:xfrm>
            <a:off x="-1941985" y="-762979"/>
            <a:ext cx="8943351" cy="8943351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04E9356-2DA4-4660-AD29-D0173216FD78}"/>
              </a:ext>
            </a:extLst>
          </p:cNvPr>
          <p:cNvSpPr/>
          <p:nvPr userDrawn="1"/>
        </p:nvSpPr>
        <p:spPr>
          <a:xfrm>
            <a:off x="11069619" y="5540188"/>
            <a:ext cx="806845" cy="806845"/>
          </a:xfrm>
          <a:prstGeom prst="ellipse">
            <a:avLst/>
          </a:prstGeom>
          <a:solidFill>
            <a:srgbClr val="005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57EA15C-98E9-4AF5-9422-A3D684D11FCC}"/>
              </a:ext>
            </a:extLst>
          </p:cNvPr>
          <p:cNvSpPr/>
          <p:nvPr userDrawn="1"/>
        </p:nvSpPr>
        <p:spPr>
          <a:xfrm>
            <a:off x="7241667" y="384119"/>
            <a:ext cx="3169700" cy="3169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54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859D471D-658E-42DB-B9FF-E9A7632DF34F}"/>
              </a:ext>
            </a:extLst>
          </p:cNvPr>
          <p:cNvSpPr/>
          <p:nvPr userDrawn="1"/>
        </p:nvSpPr>
        <p:spPr>
          <a:xfrm>
            <a:off x="248980" y="5518853"/>
            <a:ext cx="506677" cy="504280"/>
          </a:xfrm>
          <a:prstGeom prst="ellipse">
            <a:avLst/>
          </a:prstGeom>
          <a:solidFill>
            <a:srgbClr val="669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D4D974C-D280-4F25-A56F-84BB5D645C60}"/>
              </a:ext>
            </a:extLst>
          </p:cNvPr>
          <p:cNvSpPr/>
          <p:nvPr userDrawn="1"/>
        </p:nvSpPr>
        <p:spPr>
          <a:xfrm>
            <a:off x="1175962" y="5518853"/>
            <a:ext cx="280068" cy="27874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AB34D51-AC0E-4439-954E-E14B2E153729}"/>
              </a:ext>
            </a:extLst>
          </p:cNvPr>
          <p:cNvSpPr/>
          <p:nvPr userDrawn="1"/>
        </p:nvSpPr>
        <p:spPr>
          <a:xfrm>
            <a:off x="895805" y="6278947"/>
            <a:ext cx="466970" cy="464761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098AB2F-E6F8-4744-B0C6-B60D125C65F5}"/>
              </a:ext>
            </a:extLst>
          </p:cNvPr>
          <p:cNvSpPr/>
          <p:nvPr userDrawn="1"/>
        </p:nvSpPr>
        <p:spPr>
          <a:xfrm>
            <a:off x="133657" y="6375826"/>
            <a:ext cx="327040" cy="32549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2E59293-3237-434B-9695-63DA8CE21175}"/>
              </a:ext>
            </a:extLst>
          </p:cNvPr>
          <p:cNvSpPr/>
          <p:nvPr userDrawn="1"/>
        </p:nvSpPr>
        <p:spPr>
          <a:xfrm>
            <a:off x="1001257" y="5876972"/>
            <a:ext cx="191823" cy="190915"/>
          </a:xfrm>
          <a:prstGeom prst="ellipse">
            <a:avLst/>
          </a:prstGeom>
          <a:solidFill>
            <a:srgbClr val="005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5FCDE03-58B4-485F-8BE4-9E7C4F0F5209}"/>
              </a:ext>
            </a:extLst>
          </p:cNvPr>
          <p:cNvSpPr/>
          <p:nvPr userDrawn="1"/>
        </p:nvSpPr>
        <p:spPr>
          <a:xfrm>
            <a:off x="1603031" y="6441607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1AD76B1-FFF1-4944-9F8C-C86A0BD299A4}"/>
              </a:ext>
            </a:extLst>
          </p:cNvPr>
          <p:cNvSpPr/>
          <p:nvPr userDrawn="1"/>
        </p:nvSpPr>
        <p:spPr>
          <a:xfrm>
            <a:off x="2038139" y="6375826"/>
            <a:ext cx="327040" cy="325493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BD2D90A-4A81-4D3F-B78A-6F626A501EA5}"/>
              </a:ext>
            </a:extLst>
          </p:cNvPr>
          <p:cNvSpPr/>
          <p:nvPr userDrawn="1"/>
        </p:nvSpPr>
        <p:spPr>
          <a:xfrm>
            <a:off x="151554" y="4627910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A2AE2B-7EAD-4413-BE67-AF2D117F90F8}"/>
              </a:ext>
            </a:extLst>
          </p:cNvPr>
          <p:cNvSpPr/>
          <p:nvPr userDrawn="1"/>
        </p:nvSpPr>
        <p:spPr>
          <a:xfrm rot="19740000">
            <a:off x="10859733" y="74908"/>
            <a:ext cx="506677" cy="504280"/>
          </a:xfrm>
          <a:prstGeom prst="ellipse">
            <a:avLst/>
          </a:prstGeom>
          <a:solidFill>
            <a:srgbClr val="669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516ABD5-271F-463D-A5FB-9A9D73652DFD}"/>
              </a:ext>
            </a:extLst>
          </p:cNvPr>
          <p:cNvSpPr/>
          <p:nvPr userDrawn="1"/>
        </p:nvSpPr>
        <p:spPr>
          <a:xfrm rot="19740000">
            <a:off x="11578204" y="812250"/>
            <a:ext cx="280068" cy="27874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76A3FF4-31AC-4429-88EC-CCF0EFAE1A0E}"/>
              </a:ext>
            </a:extLst>
          </p:cNvPr>
          <p:cNvSpPr/>
          <p:nvPr userDrawn="1"/>
        </p:nvSpPr>
        <p:spPr>
          <a:xfrm rot="19740000">
            <a:off x="11037197" y="959054"/>
            <a:ext cx="367572" cy="365833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5463806-EC84-4A97-9352-23A24EFE37EE}"/>
              </a:ext>
            </a:extLst>
          </p:cNvPr>
          <p:cNvSpPr/>
          <p:nvPr userDrawn="1"/>
        </p:nvSpPr>
        <p:spPr>
          <a:xfrm rot="19740000">
            <a:off x="11738216" y="214265"/>
            <a:ext cx="327040" cy="32549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38F2020-1541-4A95-BF12-03AFAE49BB8C}"/>
              </a:ext>
            </a:extLst>
          </p:cNvPr>
          <p:cNvSpPr/>
          <p:nvPr userDrawn="1"/>
        </p:nvSpPr>
        <p:spPr>
          <a:xfrm rot="19740000">
            <a:off x="10561313" y="358892"/>
            <a:ext cx="191823" cy="190915"/>
          </a:xfrm>
          <a:prstGeom prst="ellipse">
            <a:avLst/>
          </a:prstGeom>
          <a:solidFill>
            <a:srgbClr val="005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358AACB-9BBF-48B7-9DE2-68C39FC9E8AD}"/>
              </a:ext>
            </a:extLst>
          </p:cNvPr>
          <p:cNvSpPr/>
          <p:nvPr userDrawn="1"/>
        </p:nvSpPr>
        <p:spPr>
          <a:xfrm rot="19740000">
            <a:off x="11487362" y="1592051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4892A15-0776-4DF6-8E13-4A413408C79D}"/>
              </a:ext>
            </a:extLst>
          </p:cNvPr>
          <p:cNvSpPr/>
          <p:nvPr userDrawn="1"/>
        </p:nvSpPr>
        <p:spPr>
          <a:xfrm rot="19740000">
            <a:off x="11559064" y="2030377"/>
            <a:ext cx="466970" cy="464761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8A911E69-CBCB-450F-A34F-5B47B01BCBD8}"/>
              </a:ext>
            </a:extLst>
          </p:cNvPr>
          <p:cNvSpPr/>
          <p:nvPr userDrawn="1"/>
        </p:nvSpPr>
        <p:spPr>
          <a:xfrm rot="19740000">
            <a:off x="10575363" y="850999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08C7AAAD-011A-4A6A-A853-CFDE7C6098DB}"/>
              </a:ext>
            </a:extLst>
          </p:cNvPr>
          <p:cNvSpPr/>
          <p:nvPr userDrawn="1"/>
        </p:nvSpPr>
        <p:spPr>
          <a:xfrm rot="5805542">
            <a:off x="-960483" y="3027298"/>
            <a:ext cx="506677" cy="504280"/>
          </a:xfrm>
          <a:prstGeom prst="ellipse">
            <a:avLst/>
          </a:prstGeom>
          <a:solidFill>
            <a:srgbClr val="669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6FDFEA50-78BF-49D8-8919-0CBCECBED392}"/>
              </a:ext>
            </a:extLst>
          </p:cNvPr>
          <p:cNvSpPr/>
          <p:nvPr userDrawn="1"/>
        </p:nvSpPr>
        <p:spPr>
          <a:xfrm rot="5805542">
            <a:off x="75066" y="3309768"/>
            <a:ext cx="280068" cy="27874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E5D14DC-BBFF-4AF5-A7C4-424700287570}"/>
              </a:ext>
            </a:extLst>
          </p:cNvPr>
          <p:cNvSpPr/>
          <p:nvPr userDrawn="1"/>
        </p:nvSpPr>
        <p:spPr>
          <a:xfrm rot="5805542">
            <a:off x="39143" y="3810024"/>
            <a:ext cx="466970" cy="464761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9440BA7-1A71-4BBE-9E0B-9FF299FF3A70}"/>
              </a:ext>
            </a:extLst>
          </p:cNvPr>
          <p:cNvSpPr/>
          <p:nvPr userDrawn="1"/>
        </p:nvSpPr>
        <p:spPr>
          <a:xfrm rot="5805542">
            <a:off x="-879802" y="3902880"/>
            <a:ext cx="327040" cy="32549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7C026909-5ECC-475B-B0A7-15C218C0D3E1}"/>
              </a:ext>
            </a:extLst>
          </p:cNvPr>
          <p:cNvSpPr/>
          <p:nvPr userDrawn="1"/>
        </p:nvSpPr>
        <p:spPr>
          <a:xfrm rot="5805542">
            <a:off x="81392" y="5185555"/>
            <a:ext cx="191823" cy="190915"/>
          </a:xfrm>
          <a:prstGeom prst="ellipse">
            <a:avLst/>
          </a:prstGeom>
          <a:solidFill>
            <a:srgbClr val="005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7223769-6C27-4229-B8F0-DFDC9E6716CA}"/>
              </a:ext>
            </a:extLst>
          </p:cNvPr>
          <p:cNvSpPr/>
          <p:nvPr userDrawn="1"/>
        </p:nvSpPr>
        <p:spPr>
          <a:xfrm rot="5805542">
            <a:off x="690621" y="5259077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A0CFFD0E-EBBC-4DE1-989A-1782C3465504}"/>
              </a:ext>
            </a:extLst>
          </p:cNvPr>
          <p:cNvSpPr/>
          <p:nvPr userDrawn="1"/>
        </p:nvSpPr>
        <p:spPr>
          <a:xfrm rot="5805542">
            <a:off x="9879403" y="178364"/>
            <a:ext cx="472259" cy="470025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2FD49C90-EE52-46AD-930D-71FD8B0D1181}"/>
              </a:ext>
            </a:extLst>
          </p:cNvPr>
          <p:cNvSpPr/>
          <p:nvPr userDrawn="1"/>
        </p:nvSpPr>
        <p:spPr>
          <a:xfrm rot="5805542">
            <a:off x="-1057909" y="2136355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93DE6908-FA58-42D5-BFAB-CC1F0F7F4086}"/>
              </a:ext>
            </a:extLst>
          </p:cNvPr>
          <p:cNvSpPr/>
          <p:nvPr userDrawn="1"/>
        </p:nvSpPr>
        <p:spPr>
          <a:xfrm rot="19740000">
            <a:off x="11814141" y="1432891"/>
            <a:ext cx="191823" cy="190915"/>
          </a:xfrm>
          <a:prstGeom prst="ellipse">
            <a:avLst/>
          </a:prstGeom>
          <a:solidFill>
            <a:srgbClr val="005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9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4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8" r:id="rId13"/>
    <p:sldLayoutId id="2147483713" r:id="rId14"/>
    <p:sldLayoutId id="21474838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82C3B30E-7F61-4051-A057-C03ACBDA3FF8}"/>
              </a:ext>
            </a:extLst>
          </p:cNvPr>
          <p:cNvSpPr/>
          <p:nvPr userDrawn="1"/>
        </p:nvSpPr>
        <p:spPr>
          <a:xfrm>
            <a:off x="1098993" y="755559"/>
            <a:ext cx="4357353" cy="43573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D596013-E90D-4DA5-9CCD-447689C690BD}"/>
              </a:ext>
            </a:extLst>
          </p:cNvPr>
          <p:cNvSpPr/>
          <p:nvPr userDrawn="1"/>
        </p:nvSpPr>
        <p:spPr>
          <a:xfrm>
            <a:off x="248991" y="1849191"/>
            <a:ext cx="1579809" cy="1579809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5C3DC4E-B7B7-4237-9DB4-FFD203614CC8}"/>
              </a:ext>
            </a:extLst>
          </p:cNvPr>
          <p:cNvSpPr/>
          <p:nvPr userDrawn="1"/>
        </p:nvSpPr>
        <p:spPr>
          <a:xfrm>
            <a:off x="3580323" y="5112912"/>
            <a:ext cx="1433850" cy="1433850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3689932-6845-4C14-91D7-8C8A8ED14698}"/>
              </a:ext>
            </a:extLst>
          </p:cNvPr>
          <p:cNvSpPr/>
          <p:nvPr userDrawn="1"/>
        </p:nvSpPr>
        <p:spPr>
          <a:xfrm>
            <a:off x="3958105" y="3429000"/>
            <a:ext cx="2112135" cy="2112135"/>
          </a:xfrm>
          <a:prstGeom prst="ellipse">
            <a:avLst/>
          </a:prstGeom>
          <a:solidFill>
            <a:srgbClr val="0A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56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7461CBC-8BB1-4995-BF55-DE0CEA8AEA23}"/>
              </a:ext>
            </a:extLst>
          </p:cNvPr>
          <p:cNvSpPr/>
          <p:nvPr userDrawn="1"/>
        </p:nvSpPr>
        <p:spPr>
          <a:xfrm>
            <a:off x="0" y="-2301997"/>
            <a:ext cx="13370560" cy="7437120"/>
          </a:xfrm>
          <a:prstGeom prst="rect">
            <a:avLst/>
          </a:prstGeom>
          <a:solidFill>
            <a:srgbClr val="BFCE2F"/>
          </a:solidFill>
          <a:ln>
            <a:solidFill>
              <a:srgbClr val="C0CF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C111E3D-1232-42CA-B705-F64B4CFC39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7" y="5202163"/>
            <a:ext cx="8175063" cy="1716797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C17EAA4C-B8A8-46B5-84F5-A0310D847C59}"/>
              </a:ext>
            </a:extLst>
          </p:cNvPr>
          <p:cNvSpPr/>
          <p:nvPr userDrawn="1"/>
        </p:nvSpPr>
        <p:spPr>
          <a:xfrm>
            <a:off x="248980" y="5518853"/>
            <a:ext cx="506677" cy="504280"/>
          </a:xfrm>
          <a:prstGeom prst="ellipse">
            <a:avLst/>
          </a:prstGeom>
          <a:solidFill>
            <a:srgbClr val="669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4698EDE-ABE7-48CC-81FC-73CEF3756461}"/>
              </a:ext>
            </a:extLst>
          </p:cNvPr>
          <p:cNvSpPr/>
          <p:nvPr userDrawn="1"/>
        </p:nvSpPr>
        <p:spPr>
          <a:xfrm>
            <a:off x="1175962" y="5518853"/>
            <a:ext cx="280068" cy="27874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0A7FCF2-32F5-4E3D-8FE7-CAEC62803BBA}"/>
              </a:ext>
            </a:extLst>
          </p:cNvPr>
          <p:cNvSpPr/>
          <p:nvPr userDrawn="1"/>
        </p:nvSpPr>
        <p:spPr>
          <a:xfrm>
            <a:off x="895805" y="6278947"/>
            <a:ext cx="466970" cy="464761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0958C25-6F0D-4522-9C74-79FE34717035}"/>
              </a:ext>
            </a:extLst>
          </p:cNvPr>
          <p:cNvSpPr/>
          <p:nvPr userDrawn="1"/>
        </p:nvSpPr>
        <p:spPr>
          <a:xfrm>
            <a:off x="133657" y="6375826"/>
            <a:ext cx="327040" cy="32549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4E9E65B-DB90-4BDD-8602-4C0959F89923}"/>
              </a:ext>
            </a:extLst>
          </p:cNvPr>
          <p:cNvSpPr/>
          <p:nvPr userDrawn="1"/>
        </p:nvSpPr>
        <p:spPr>
          <a:xfrm>
            <a:off x="1001257" y="5876972"/>
            <a:ext cx="191823" cy="190915"/>
          </a:xfrm>
          <a:prstGeom prst="ellipse">
            <a:avLst/>
          </a:prstGeom>
          <a:solidFill>
            <a:srgbClr val="005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D2637A6-ACAA-4FA4-BCE5-F1444BA69C62}"/>
              </a:ext>
            </a:extLst>
          </p:cNvPr>
          <p:cNvSpPr/>
          <p:nvPr userDrawn="1"/>
        </p:nvSpPr>
        <p:spPr>
          <a:xfrm>
            <a:off x="1603031" y="6441607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35B18CE-67A0-4961-B77F-E1A3CFAC79E1}"/>
              </a:ext>
            </a:extLst>
          </p:cNvPr>
          <p:cNvSpPr/>
          <p:nvPr userDrawn="1"/>
        </p:nvSpPr>
        <p:spPr>
          <a:xfrm>
            <a:off x="2038139" y="6375826"/>
            <a:ext cx="327040" cy="325493"/>
          </a:xfrm>
          <a:prstGeom prst="ellipse">
            <a:avLst/>
          </a:prstGeom>
          <a:solidFill>
            <a:srgbClr val="38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0920EB0-CFD8-4A72-BFB6-7DE063E0E259}"/>
              </a:ext>
            </a:extLst>
          </p:cNvPr>
          <p:cNvSpPr/>
          <p:nvPr userDrawn="1"/>
        </p:nvSpPr>
        <p:spPr>
          <a:xfrm>
            <a:off x="151554" y="4627910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B36E9BE-7438-4793-800F-0429548752E6}"/>
              </a:ext>
            </a:extLst>
          </p:cNvPr>
          <p:cNvSpPr/>
          <p:nvPr userDrawn="1"/>
        </p:nvSpPr>
        <p:spPr>
          <a:xfrm rot="5805542">
            <a:off x="75066" y="3309768"/>
            <a:ext cx="280068" cy="278743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5F2473B-72F4-4143-A9F8-0C5E17F38E7C}"/>
              </a:ext>
            </a:extLst>
          </p:cNvPr>
          <p:cNvSpPr/>
          <p:nvPr userDrawn="1"/>
        </p:nvSpPr>
        <p:spPr>
          <a:xfrm rot="5805542">
            <a:off x="81392" y="5185555"/>
            <a:ext cx="191823" cy="190915"/>
          </a:xfrm>
          <a:prstGeom prst="ellipse">
            <a:avLst/>
          </a:prstGeom>
          <a:solidFill>
            <a:srgbClr val="005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43B2F02-2EDC-4B81-B61A-8CBD4F1BA51D}"/>
              </a:ext>
            </a:extLst>
          </p:cNvPr>
          <p:cNvSpPr/>
          <p:nvPr userDrawn="1"/>
        </p:nvSpPr>
        <p:spPr>
          <a:xfrm rot="5805542">
            <a:off x="690621" y="5259077"/>
            <a:ext cx="194852" cy="193930"/>
          </a:xfrm>
          <a:prstGeom prst="ellipse">
            <a:avLst/>
          </a:prstGeom>
          <a:solidFill>
            <a:srgbClr val="BFC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96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9.png"/><Relationship Id="rId18" Type="http://schemas.openxmlformats.org/officeDocument/2006/relationships/image" Target="../media/image33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17" Type="http://schemas.openxmlformats.org/officeDocument/2006/relationships/image" Target="../media/image32.jpeg"/><Relationship Id="rId2" Type="http://schemas.openxmlformats.org/officeDocument/2006/relationships/image" Target="../media/image20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png"/><Relationship Id="rId15" Type="http://schemas.openxmlformats.org/officeDocument/2006/relationships/image" Target="../media/image30.jpeg"/><Relationship Id="rId10" Type="http://schemas.openxmlformats.org/officeDocument/2006/relationships/image" Target="../media/image26.jpeg"/><Relationship Id="rId4" Type="http://schemas.openxmlformats.org/officeDocument/2006/relationships/image" Target="../media/image8.jpeg"/><Relationship Id="rId9" Type="http://schemas.openxmlformats.org/officeDocument/2006/relationships/image" Target="../media/image5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520B57A6-42BA-4034-B912-4B48A5439012}"/>
              </a:ext>
            </a:extLst>
          </p:cNvPr>
          <p:cNvSpPr>
            <a:spLocks/>
          </p:cNvSpPr>
          <p:nvPr/>
        </p:nvSpPr>
        <p:spPr bwMode="auto">
          <a:xfrm>
            <a:off x="3503596" y="875902"/>
            <a:ext cx="8698029" cy="1258528"/>
          </a:xfrm>
          <a:prstGeom prst="rect">
            <a:avLst/>
          </a:prstGeom>
          <a:solidFill>
            <a:srgbClr val="EBF1DE">
              <a:alpha val="3411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FF9933"/>
              </a:buClr>
              <a:defRPr/>
            </a:pPr>
            <a:r>
              <a:rPr lang="pt-BR" sz="3200" dirty="0"/>
              <a:t>Coordenação Geral de Uso Público e Negócios</a:t>
            </a:r>
            <a:br>
              <a:rPr lang="pt-BR" sz="3200" dirty="0"/>
            </a:br>
            <a:r>
              <a:rPr lang="pt-BR" sz="3200" dirty="0"/>
              <a:t>CGEUP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736D7426-71FC-4E1B-A79F-B15882D7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5390" y="2157693"/>
            <a:ext cx="2055904" cy="142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FE79187-1F17-4C66-8710-3D5A1D7E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028" y="2157693"/>
            <a:ext cx="2247165" cy="142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4294340-320B-4751-83E0-85CC03B94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16527"/>
          <a:stretch/>
        </p:blipFill>
        <p:spPr bwMode="auto">
          <a:xfrm>
            <a:off x="4368328" y="2157693"/>
            <a:ext cx="1718669" cy="142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CFFA3C34-EB3B-4C9C-9508-08B4602CD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r="46562"/>
          <a:stretch/>
        </p:blipFill>
        <p:spPr bwMode="auto">
          <a:xfrm>
            <a:off x="9615731" y="2157693"/>
            <a:ext cx="2050626" cy="142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5ECB549-28B2-4655-BA77-A9471E26ABBF}"/>
              </a:ext>
            </a:extLst>
          </p:cNvPr>
          <p:cNvSpPr txBox="1"/>
          <p:nvPr/>
        </p:nvSpPr>
        <p:spPr>
          <a:xfrm>
            <a:off x="5801360" y="4865559"/>
            <a:ext cx="665038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b="1" dirty="0"/>
              <a:t>Claudia Sacramento – Chefe da Divisão de Ordenamento e Autorização para Visitação</a:t>
            </a:r>
          </a:p>
          <a:p>
            <a:endParaRPr lang="pt-BR" sz="1400" b="1" dirty="0"/>
          </a:p>
          <a:p>
            <a:r>
              <a:rPr lang="pt-BR" sz="1400" b="1" dirty="0"/>
              <a:t>Roberta Barbosa – Coordenadora de Planejamento e Estruturação da Visitação</a:t>
            </a:r>
          </a:p>
          <a:p>
            <a:endParaRPr lang="pt-BR" sz="1400" b="1" dirty="0"/>
          </a:p>
          <a:p>
            <a:endParaRPr lang="pt-BR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36172238-8395-4608-BCE8-540455B4E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1412875"/>
            <a:ext cx="79597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endParaRPr lang="pt-BR" altLang="pt-BR" sz="2800">
              <a:solidFill>
                <a:srgbClr val="000000"/>
              </a:solidFill>
            </a:endParaRPr>
          </a:p>
        </p:txBody>
      </p:sp>
      <p:pic>
        <p:nvPicPr>
          <p:cNvPr id="28675" name="Picture 11" descr="ede19133-0b6d-4424-8f1a-4fc9f1a7745e">
            <a:extLst>
              <a:ext uri="{FF2B5EF4-FFF2-40B4-BE49-F238E27FC236}">
                <a16:creationId xmlns:a16="http://schemas.microsoft.com/office/drawing/2014/main" id="{ECC01B5C-D1B5-4472-AE58-418DDAEE8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1"/>
            <a:ext cx="4932363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3" descr="butler_creek_trail5">
            <a:extLst>
              <a:ext uri="{FF2B5EF4-FFF2-40B4-BE49-F238E27FC236}">
                <a16:creationId xmlns:a16="http://schemas.microsoft.com/office/drawing/2014/main" id="{60A3DD46-CF7A-42A5-8E50-C1755691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"/>
            <a:ext cx="48244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5" descr="tathra-bike-trail">
            <a:extLst>
              <a:ext uri="{FF2B5EF4-FFF2-40B4-BE49-F238E27FC236}">
                <a16:creationId xmlns:a16="http://schemas.microsoft.com/office/drawing/2014/main" id="{E2BE1DD7-026D-4C9B-9FF8-249E2829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3284538"/>
            <a:ext cx="54006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" descr="mjs-hikebike23_-nws_-sears_b">
            <a:extLst>
              <a:ext uri="{FF2B5EF4-FFF2-40B4-BE49-F238E27FC236}">
                <a16:creationId xmlns:a16="http://schemas.microsoft.com/office/drawing/2014/main" id="{6F26EBD3-3830-4E8D-867D-19605405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3281364"/>
            <a:ext cx="4859337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18">
            <a:extLst>
              <a:ext uri="{FF2B5EF4-FFF2-40B4-BE49-F238E27FC236}">
                <a16:creationId xmlns:a16="http://schemas.microsoft.com/office/drawing/2014/main" id="{3D1A6A1B-39FE-441D-A195-0C46BFE5B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2492375"/>
            <a:ext cx="83581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2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Experiência que desejamos proporcionar!</a:t>
            </a:r>
          </a:p>
        </p:txBody>
      </p:sp>
      <p:sp>
        <p:nvSpPr>
          <p:cNvPr id="28680" name="Text Box 18">
            <a:extLst>
              <a:ext uri="{FF2B5EF4-FFF2-40B4-BE49-F238E27FC236}">
                <a16:creationId xmlns:a16="http://schemas.microsoft.com/office/drawing/2014/main" id="{5D2768F7-D713-4515-BEF6-A6310A926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1" y="6165850"/>
            <a:ext cx="7104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200" b="1">
                <a:solidFill>
                  <a:schemeClr val="bg1"/>
                </a:solidFill>
                <a:ea typeface="Microsoft YaHei" panose="020B0503020204020204" pitchFamily="34" charset="-122"/>
              </a:rPr>
              <a:t>Público que pretendemos alcançar!</a:t>
            </a:r>
          </a:p>
        </p:txBody>
      </p:sp>
      <p:grpSp>
        <p:nvGrpSpPr>
          <p:cNvPr id="28681" name="Grupo 10">
            <a:extLst>
              <a:ext uri="{FF2B5EF4-FFF2-40B4-BE49-F238E27FC236}">
                <a16:creationId xmlns:a16="http://schemas.microsoft.com/office/drawing/2014/main" id="{5D8DFAED-B5E2-4BC9-B700-8870035192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86900" y="5695951"/>
            <a:ext cx="1047750" cy="1046163"/>
            <a:chOff x="7572396" y="142852"/>
            <a:chExt cx="1714512" cy="1714512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ADD97711-5D13-4B20-A9C2-CBC3726A5B4B}"/>
                </a:ext>
              </a:extLst>
            </p:cNvPr>
            <p:cNvSpPr/>
            <p:nvPr/>
          </p:nvSpPr>
          <p:spPr>
            <a:xfrm>
              <a:off x="7572396" y="142852"/>
              <a:ext cx="1714512" cy="1714512"/>
            </a:xfrm>
            <a:prstGeom prst="ellipse">
              <a:avLst/>
            </a:prstGeom>
            <a:solidFill>
              <a:srgbClr val="FFFFFF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28683" name="Imagem 7" descr="LogoColor_ICMBio_Mar2011.png">
              <a:extLst>
                <a:ext uri="{FF2B5EF4-FFF2-40B4-BE49-F238E27FC236}">
                  <a16:creationId xmlns:a16="http://schemas.microsoft.com/office/drawing/2014/main" id="{3BC64482-C0E5-4514-9D65-C2A9F69AB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64" y="327944"/>
              <a:ext cx="1186767" cy="132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27">
            <a:extLst>
              <a:ext uri="{FF2B5EF4-FFF2-40B4-BE49-F238E27FC236}">
                <a16:creationId xmlns:a16="http://schemas.microsoft.com/office/drawing/2014/main" id="{E1FAA52F-4017-4FB9-971E-44F22BC30535}"/>
              </a:ext>
            </a:extLst>
          </p:cNvPr>
          <p:cNvSpPr txBox="1"/>
          <p:nvPr/>
        </p:nvSpPr>
        <p:spPr>
          <a:xfrm>
            <a:off x="2408002" y="389497"/>
            <a:ext cx="7292417" cy="5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202" tIns="42202" rIns="42202" bIns="42202">
            <a:spAutoFit/>
          </a:bodyPr>
          <a:lstStyle/>
          <a:p>
            <a:pPr algn="ctr"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r>
              <a:rPr lang="pt-BR" sz="3200" dirty="0"/>
              <a:t>Crescimento da Visitação</a:t>
            </a:r>
            <a:endParaRPr sz="3200" dirty="0"/>
          </a:p>
        </p:txBody>
      </p:sp>
      <p:pic>
        <p:nvPicPr>
          <p:cNvPr id="3" name="Imagem 2" descr="LogoColor_ICMBio_Mar2011.png">
            <a:extLst>
              <a:ext uri="{FF2B5EF4-FFF2-40B4-BE49-F238E27FC236}">
                <a16:creationId xmlns:a16="http://schemas.microsoft.com/office/drawing/2014/main" id="{2B80321D-F573-49FA-B8DA-35CB7C56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30846" y="5620249"/>
            <a:ext cx="725241" cy="80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hart 2" title="Gráfico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12604"/>
              </p:ext>
            </p:extLst>
          </p:nvPr>
        </p:nvGraphicFramePr>
        <p:xfrm>
          <a:off x="701040" y="1097280"/>
          <a:ext cx="10017760" cy="5371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4169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7">
            <a:extLst>
              <a:ext uri="{FF2B5EF4-FFF2-40B4-BE49-F238E27FC236}">
                <a16:creationId xmlns:a16="http://schemas.microsoft.com/office/drawing/2014/main" id="{040CE19C-42D6-0465-470E-7A0AE7F31510}"/>
              </a:ext>
            </a:extLst>
          </p:cNvPr>
          <p:cNvSpPr txBox="1"/>
          <p:nvPr/>
        </p:nvSpPr>
        <p:spPr>
          <a:xfrm>
            <a:off x="2332501" y="270632"/>
            <a:ext cx="7292417" cy="54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202" tIns="42202" rIns="42202" bIns="42202">
            <a:spAutoFit/>
          </a:bodyPr>
          <a:lstStyle/>
          <a:p>
            <a:pPr algn="ctr"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r>
              <a:rPr lang="pt-BR" sz="3000" b="1" dirty="0">
                <a:latin typeface="Tw Cen MT" panose="020B0602020104020603" pitchFamily="34" charset="0"/>
                <a:sym typeface="Helvetica"/>
              </a:rPr>
              <a:t>Normatização de Atividades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9D82FDD-39EF-7BAA-10AB-565B71E5F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491798"/>
              </p:ext>
            </p:extLst>
          </p:nvPr>
        </p:nvGraphicFramePr>
        <p:xfrm>
          <a:off x="1039056" y="817525"/>
          <a:ext cx="10533338" cy="442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CaixaDeTexto 27">
            <a:extLst>
              <a:ext uri="{FF2B5EF4-FFF2-40B4-BE49-F238E27FC236}">
                <a16:creationId xmlns:a16="http://schemas.microsoft.com/office/drawing/2014/main" id="{8014A256-504B-8354-BF55-F89CE1349114}"/>
              </a:ext>
            </a:extLst>
          </p:cNvPr>
          <p:cNvSpPr txBox="1"/>
          <p:nvPr/>
        </p:nvSpPr>
        <p:spPr>
          <a:xfrm>
            <a:off x="1476462" y="4347147"/>
            <a:ext cx="10251346" cy="1439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2202" tIns="42202" rIns="42202" bIns="42202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A Normatização das Atividades traz benefícios como:</a:t>
            </a:r>
          </a:p>
          <a:p>
            <a:pPr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ordenar as práticas</a:t>
            </a:r>
          </a:p>
          <a:p>
            <a:pPr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apoiar a gestão das unidades de conservação, tendo em vista aspectos como, melhoria do desenvolvimento das atividades e interação socioambiental.</a:t>
            </a:r>
          </a:p>
        </p:txBody>
      </p:sp>
    </p:spTree>
    <p:extLst>
      <p:ext uri="{BB962C8B-B14F-4D97-AF65-F5344CB8AC3E}">
        <p14:creationId xmlns:p14="http://schemas.microsoft.com/office/powerpoint/2010/main" val="335296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A573B65-F4EC-6102-DB32-891793AB27EC}"/>
              </a:ext>
            </a:extLst>
          </p:cNvPr>
          <p:cNvSpPr txBox="1"/>
          <p:nvPr/>
        </p:nvSpPr>
        <p:spPr>
          <a:xfrm>
            <a:off x="522814" y="210516"/>
            <a:ext cx="107211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pt-BR" sz="2400" b="0" i="0" u="none" strike="noStrike" dirty="0">
                <a:solidFill>
                  <a:srgbClr val="2E2B21"/>
                </a:solidFill>
                <a:effectLst/>
              </a:rPr>
              <a:t>Decreto n. 4.340/2002</a:t>
            </a:r>
            <a:r>
              <a:rPr lang="en-US" sz="2400" b="0" i="0" dirty="0">
                <a:solidFill>
                  <a:srgbClr val="2E2B21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pt-BR" sz="2400" b="0" i="0" dirty="0">
              <a:solidFill>
                <a:srgbClr val="2E2B21"/>
              </a:solidFill>
              <a:effectLst/>
            </a:endParaRPr>
          </a:p>
          <a:p>
            <a:pPr algn="ctr" rtl="0" fontAlgn="base">
              <a:buFont typeface="Arial" panose="020B0604020202020204" pitchFamily="34" charset="0"/>
              <a:buChar char="•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CAPÍTULO VII</a:t>
            </a:r>
            <a:r>
              <a:rPr lang="en-US" sz="2400" b="0" i="0" dirty="0">
                <a:solidFill>
                  <a:srgbClr val="2E2B21"/>
                </a:solidFill>
                <a:effectLst/>
              </a:rPr>
              <a:t>​</a:t>
            </a:r>
            <a:br>
              <a:rPr lang="en-US" sz="2400" b="0" i="0" dirty="0">
                <a:solidFill>
                  <a:srgbClr val="2E2B21"/>
                </a:solidFill>
                <a:effectLst/>
              </a:rPr>
            </a:b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DA AUTORIZAÇÃO PARA A EXPLORAÇÃO DE BENS E SERVIÇOS</a:t>
            </a:r>
            <a:r>
              <a:rPr lang="en-US" sz="2400" b="0" i="0" dirty="0">
                <a:solidFill>
                  <a:srgbClr val="2E2B21"/>
                </a:solidFill>
                <a:effectLst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        Art. 25.  É passível de </a:t>
            </a:r>
            <a:r>
              <a:rPr lang="pt-BR" sz="2400" b="1" i="0" u="none" strike="noStrike" dirty="0">
                <a:solidFill>
                  <a:srgbClr val="00B050"/>
                </a:solidFill>
                <a:effectLst/>
              </a:rPr>
              <a:t>autorização à exploração 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de produtos, 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</a:rPr>
              <a:t>sub-produtos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 ou serviços inerentes às unidades de conservação, de acordo com os objetivos de cada categoria de unidade.</a:t>
            </a:r>
            <a:r>
              <a:rPr lang="en-US" sz="2400" b="0" i="0" dirty="0">
                <a:solidFill>
                  <a:srgbClr val="2E2B21"/>
                </a:solidFill>
                <a:effectLst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        Parágrafo único.  Para os fins deste Decreto, entende-se por produtos, </a:t>
            </a:r>
            <a:r>
              <a:rPr lang="pt-BR" sz="2400" b="0" i="0" u="none" strike="noStrike" dirty="0" err="1">
                <a:solidFill>
                  <a:srgbClr val="000000"/>
                </a:solidFill>
                <a:effectLst/>
              </a:rPr>
              <a:t>sub-produtos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 ou serviços inerentes à unidade de conservação:</a:t>
            </a:r>
            <a:r>
              <a:rPr lang="en-US" sz="2400" b="0" i="0" dirty="0">
                <a:solidFill>
                  <a:srgbClr val="2E2B21"/>
                </a:solidFill>
                <a:effectLst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        I - aqueles destinados a dar suporte físico e logístico à sua administração e à implementação das atividades de uso comum do público, tais como </a:t>
            </a:r>
            <a:r>
              <a:rPr lang="pt-BR" sz="2400" b="1" i="0" u="none" strike="noStrike" dirty="0">
                <a:solidFill>
                  <a:srgbClr val="00B050"/>
                </a:solidFill>
                <a:effectLst/>
              </a:rPr>
              <a:t>visitação, recreação e turismo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;</a:t>
            </a:r>
            <a:r>
              <a:rPr lang="en-US" sz="2400" b="0" i="0" dirty="0">
                <a:solidFill>
                  <a:srgbClr val="2E2B21"/>
                </a:solidFill>
                <a:effectLst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        II - a </a:t>
            </a:r>
            <a:r>
              <a:rPr lang="pt-BR" sz="2400" b="1" i="0" u="none" strike="noStrike" dirty="0">
                <a:solidFill>
                  <a:srgbClr val="00B050"/>
                </a:solidFill>
                <a:effectLst/>
              </a:rPr>
              <a:t>exploração de recursos florestai</a:t>
            </a:r>
            <a:r>
              <a:rPr lang="pt-BR" sz="2400" b="0" i="0" u="none" strike="noStrike" dirty="0">
                <a:solidFill>
                  <a:srgbClr val="00B050"/>
                </a:solidFill>
                <a:effectLst/>
              </a:rPr>
              <a:t>s 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</a:rPr>
              <a:t>e outros recursos naturais em Unidades de Conservação de Uso Sustentável, nos limites estabelecidos em lei.</a:t>
            </a:r>
            <a:r>
              <a:rPr lang="en-US" sz="2400" b="0" i="0" dirty="0">
                <a:solidFill>
                  <a:srgbClr val="2E2B21"/>
                </a:solidFill>
                <a:effectLst/>
              </a:rPr>
              <a:t>​</a:t>
            </a:r>
          </a:p>
          <a:p>
            <a:r>
              <a:rPr lang="pt-BR" sz="2400" b="0" i="0" dirty="0">
                <a:solidFill>
                  <a:srgbClr val="000000"/>
                </a:solidFill>
                <a:effectLst/>
              </a:rPr>
              <a:t> 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4377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F74-8B93-47D6-A8DB-EE35676A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57" y="358714"/>
            <a:ext cx="5071872" cy="656355"/>
          </a:xfrm>
        </p:spPr>
        <p:txBody>
          <a:bodyPr>
            <a:normAutofit/>
          </a:bodyPr>
          <a:lstStyle/>
          <a:p>
            <a:r>
              <a:rPr lang="pt-BR" dirty="0">
                <a:latin typeface="+mn-lt"/>
              </a:rPr>
              <a:t>Modalidades de delegação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D9BA91D3-6DD0-4D89-A915-B2B43CBC15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427780"/>
              </p:ext>
            </p:extLst>
          </p:nvPr>
        </p:nvGraphicFramePr>
        <p:xfrm>
          <a:off x="832261" y="1209142"/>
          <a:ext cx="11027391" cy="456720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674370">
                  <a:extLst>
                    <a:ext uri="{9D8B030D-6E8A-4147-A177-3AD203B41FA5}">
                      <a16:colId xmlns:a16="http://schemas.microsoft.com/office/drawing/2014/main" val="3934295955"/>
                    </a:ext>
                  </a:extLst>
                </a:gridCol>
                <a:gridCol w="3674370">
                  <a:extLst>
                    <a:ext uri="{9D8B030D-6E8A-4147-A177-3AD203B41FA5}">
                      <a16:colId xmlns:a16="http://schemas.microsoft.com/office/drawing/2014/main" val="1332392151"/>
                    </a:ext>
                  </a:extLst>
                </a:gridCol>
                <a:gridCol w="3678651">
                  <a:extLst>
                    <a:ext uri="{9D8B030D-6E8A-4147-A177-3AD203B41FA5}">
                      <a16:colId xmlns:a16="http://schemas.microsoft.com/office/drawing/2014/main" val="3057544504"/>
                    </a:ext>
                  </a:extLst>
                </a:gridCol>
              </a:tblGrid>
              <a:tr h="444316">
                <a:tc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AUTORIZAÇÃO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PERMISSÃO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CONCESSÃO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987457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Ato administrativo simples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Termo de permissão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Contrato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725796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Credenciamento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Processo seletivo simplificado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Licitação (pregão ou concorrência)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343775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Precário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Precário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Não precário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0301640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Sem prazo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Prazo definido (podendo ser prorrogado)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Prazo definido (pode ser prorrogado)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056420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Revogação a qualquer tempo</a:t>
                      </a:r>
                      <a:endParaRPr lang="pt-B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Revogação a qualquer tempo</a:t>
                      </a:r>
                      <a:endParaRPr lang="pt-B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Rescisão nas hipóteses previstas em lei. </a:t>
                      </a:r>
                      <a:endParaRPr lang="pt-B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348129"/>
                  </a:ext>
                </a:extLst>
              </a:tr>
              <a:tr h="554023">
                <a:tc>
                  <a:txBody>
                    <a:bodyPr/>
                    <a:lstStyle/>
                    <a:p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Não indenizável, salvo se outorgada com prazo ou condicionada</a:t>
                      </a:r>
                      <a:endParaRPr lang="pt-B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Não indenizável, salvo se outorgada com prazo ou condicionada</a:t>
                      </a:r>
                      <a:endParaRPr lang="pt-B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Sujeito ao reequilíbrio econômico e indenizações</a:t>
                      </a:r>
                      <a:endParaRPr lang="pt-B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193565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Gratuita ou onerosa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Gratuita ou onerosa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Onerosa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548153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Baixo nível de investimento ou sem investimento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Baixo nível de investimento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Elevado nível de investimento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82107"/>
                  </a:ext>
                </a:extLst>
              </a:tr>
              <a:tr h="5540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Utilização facultativa do bem público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Utilização obrigatória de bem público, conforme finalidade permitida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Utilização obrigatória de bem público, conforme objeto de contrato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80340"/>
                  </a:ext>
                </a:extLst>
              </a:tr>
              <a:tr h="375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Pessoas físicas ou jurídicas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Pessoas físicas ou jurídicas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w Cen MT" panose="020B0602020104020603" pitchFamily="34" charset="0"/>
                        </a:rPr>
                        <a:t>Pessoas jurídicas ou consórcio de empresas</a:t>
                      </a:r>
                    </a:p>
                  </a:txBody>
                  <a:tcPr marL="131729" marR="98797" marT="65864" marB="658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733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59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5E319-2CE8-4482-A635-FB150B6D5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58" y="350096"/>
            <a:ext cx="9259911" cy="643789"/>
          </a:xfrm>
        </p:spPr>
        <p:txBody>
          <a:bodyPr/>
          <a:lstStyle/>
          <a:p>
            <a:pPr algn="ctr"/>
            <a:r>
              <a:rPr lang="pt-BR" dirty="0">
                <a:latin typeface="+mn-lt"/>
              </a:rPr>
              <a:t>Concessão ≠ privatização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04D532-06FF-478E-A81A-1F404AF19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1933" y="1085659"/>
            <a:ext cx="4477868" cy="823912"/>
          </a:xfrm>
        </p:spPr>
        <p:txBody>
          <a:bodyPr/>
          <a:lstStyle/>
          <a:p>
            <a:r>
              <a:rPr lang="pt-BR" dirty="0">
                <a:latin typeface="+mn-lt"/>
              </a:rPr>
              <a:t>Concessão	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C209A26-0832-4309-8208-A9816EA5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41933" y="2093119"/>
            <a:ext cx="4477868" cy="3432086"/>
          </a:xfrm>
        </p:spPr>
        <p:txBody>
          <a:bodyPr>
            <a:normAutofit/>
          </a:bodyPr>
          <a:lstStyle/>
          <a:p>
            <a:r>
              <a:rPr lang="pt-BR" dirty="0">
                <a:latin typeface="Tw Cen MT" panose="020B0602020104020603" pitchFamily="34" charset="0"/>
              </a:rPr>
              <a:t>Não há transferência da propriedade do ativo</a:t>
            </a:r>
          </a:p>
          <a:p>
            <a:r>
              <a:rPr lang="pt-BR" dirty="0">
                <a:latin typeface="Tw Cen MT" panose="020B0602020104020603" pitchFamily="34" charset="0"/>
              </a:rPr>
              <a:t>Regulado pela lei e contrato</a:t>
            </a:r>
          </a:p>
          <a:p>
            <a:r>
              <a:rPr lang="pt-BR" dirty="0">
                <a:latin typeface="Tw Cen MT" panose="020B0602020104020603" pitchFamily="34" charset="0"/>
              </a:rPr>
              <a:t>Reversão das benfeitorias ao final da concessão</a:t>
            </a:r>
          </a:p>
          <a:p>
            <a:r>
              <a:rPr lang="pt-BR" dirty="0">
                <a:latin typeface="Tw Cen MT" panose="020B0602020104020603" pitchFamily="34" charset="0"/>
              </a:rPr>
              <a:t>Possibilidade de encampação pelo poder público</a:t>
            </a:r>
          </a:p>
          <a:p>
            <a:r>
              <a:rPr lang="pt-BR" dirty="0">
                <a:latin typeface="Tw Cen MT" panose="020B0602020104020603" pitchFamily="34" charset="0"/>
              </a:rPr>
              <a:t>O poder público fiscaliza a execução do contrato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807267F-4DBE-45EB-B5E1-BCBB5F821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85659"/>
            <a:ext cx="4607417" cy="823912"/>
          </a:xfrm>
        </p:spPr>
        <p:txBody>
          <a:bodyPr/>
          <a:lstStyle/>
          <a:p>
            <a:r>
              <a:rPr lang="pt-BR" b="1" dirty="0">
                <a:latin typeface="+mn-lt"/>
              </a:rPr>
              <a:t>Privatização 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6A3332A8-CA86-42EE-B4A0-23D36F538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093119"/>
            <a:ext cx="4607417" cy="3432086"/>
          </a:xfrm>
        </p:spPr>
        <p:txBody>
          <a:bodyPr>
            <a:normAutofit/>
          </a:bodyPr>
          <a:lstStyle/>
          <a:p>
            <a:r>
              <a:rPr lang="pt-BR" dirty="0">
                <a:latin typeface="Tw Cen MT" panose="020B0602020104020603" pitchFamily="34" charset="0"/>
              </a:rPr>
              <a:t>Há transferência da propriedade ao setor privado</a:t>
            </a:r>
          </a:p>
          <a:p>
            <a:r>
              <a:rPr lang="pt-BR" dirty="0">
                <a:latin typeface="Tw Cen MT" panose="020B0602020104020603" pitchFamily="34" charset="0"/>
              </a:rPr>
              <a:t>Não há possibilidade de reversão contratual</a:t>
            </a:r>
          </a:p>
          <a:p>
            <a:r>
              <a:rPr lang="pt-BR" dirty="0">
                <a:latin typeface="Tw Cen MT" panose="020B0602020104020603" pitchFamily="34" charset="0"/>
              </a:rPr>
              <a:t>Não há fiscalização do contrato</a:t>
            </a:r>
          </a:p>
        </p:txBody>
      </p:sp>
    </p:spTree>
    <p:extLst>
      <p:ext uri="{BB962C8B-B14F-4D97-AF65-F5344CB8AC3E}">
        <p14:creationId xmlns:p14="http://schemas.microsoft.com/office/powerpoint/2010/main" val="1105341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27">
            <a:extLst>
              <a:ext uri="{FF2B5EF4-FFF2-40B4-BE49-F238E27FC236}">
                <a16:creationId xmlns:a16="http://schemas.microsoft.com/office/drawing/2014/main" id="{2D7D5631-B36E-1BEB-65E2-2C5C6FC33668}"/>
              </a:ext>
            </a:extLst>
          </p:cNvPr>
          <p:cNvSpPr txBox="1"/>
          <p:nvPr/>
        </p:nvSpPr>
        <p:spPr>
          <a:xfrm>
            <a:off x="1213876" y="190121"/>
            <a:ext cx="7292417" cy="1070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202" tIns="42202" rIns="42202" bIns="42202">
            <a:spAutoFit/>
          </a:bodyPr>
          <a:lstStyle/>
          <a:p>
            <a:pPr algn="ctr"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r>
              <a:rPr lang="pt-BR" sz="3200" b="1" dirty="0">
                <a:latin typeface="Tw Cen MT" panose="020B0602020104020603" pitchFamily="34" charset="0"/>
                <a:sym typeface="Helvetica"/>
              </a:rPr>
              <a:t>Autorizações de Uso Púbico em Unidades de Conservação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BR" sz="3200" b="1" dirty="0">
              <a:latin typeface="Tw Cen MT" panose="020B0602020104020603" pitchFamily="34" charset="0"/>
              <a:sym typeface="Helvetica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C39B3D-E29A-11E6-5CB2-07AB6C162A4B}"/>
              </a:ext>
            </a:extLst>
          </p:cNvPr>
          <p:cNvSpPr txBox="1"/>
          <p:nvPr/>
        </p:nvSpPr>
        <p:spPr>
          <a:xfrm>
            <a:off x="2248250" y="3246431"/>
            <a:ext cx="662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66E7F9F-7FE2-0A75-D438-7362A45DE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258840"/>
              </p:ext>
            </p:extLst>
          </p:nvPr>
        </p:nvGraphicFramePr>
        <p:xfrm>
          <a:off x="796085" y="144990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15.jpg">
            <a:extLst>
              <a:ext uri="{FF2B5EF4-FFF2-40B4-BE49-F238E27FC236}">
                <a16:creationId xmlns:a16="http://schemas.microsoft.com/office/drawing/2014/main" id="{B056DEFA-0CA5-8CC7-6184-8E6A28E22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27" y="0"/>
            <a:ext cx="4154632" cy="232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imguol.com/c/noticias/2013/11/18/18nov2013---deuanir-francisco-da-conceicao-39-cozinha-para-a-familia-no-quilombo-kalunga-na-comunidade-de-vao-das-almas-no-interior-de-goias-o-maior-territorio-remanescente-quilombola-do-pais-o-1384811638819_956x500.jpg">
            <a:extLst>
              <a:ext uri="{FF2B5EF4-FFF2-40B4-BE49-F238E27FC236}">
                <a16:creationId xmlns:a16="http://schemas.microsoft.com/office/drawing/2014/main" id="{A9AC5762-AD70-8257-513F-D0C3395A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430" y="2332162"/>
            <a:ext cx="3849971" cy="219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9C34CF8-039F-2B8C-3F47-8109E2934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/>
          <a:stretch/>
        </p:blipFill>
        <p:spPr bwMode="auto">
          <a:xfrm>
            <a:off x="9253527" y="4540070"/>
            <a:ext cx="3300280" cy="232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25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739AAFF-95B4-4D2F-AC80-1D9DA127B0E8}"/>
              </a:ext>
            </a:extLst>
          </p:cNvPr>
          <p:cNvSpPr/>
          <p:nvPr/>
        </p:nvSpPr>
        <p:spPr>
          <a:xfrm>
            <a:off x="1750863" y="428853"/>
            <a:ext cx="7295166" cy="9318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3200" b="1" dirty="0">
                <a:solidFill>
                  <a:schemeClr val="tx1"/>
                </a:solidFill>
              </a:rPr>
              <a:t>   Instrumento da Autorização: Vantagens</a:t>
            </a:r>
          </a:p>
        </p:txBody>
      </p:sp>
      <p:sp>
        <p:nvSpPr>
          <p:cNvPr id="44036" name="Retângulo 12">
            <a:extLst>
              <a:ext uri="{FF2B5EF4-FFF2-40B4-BE49-F238E27FC236}">
                <a16:creationId xmlns:a16="http://schemas.microsoft.com/office/drawing/2014/main" id="{9D99061B-3A8B-4FD1-999E-02E2FCE90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677" y="1416504"/>
            <a:ext cx="9070646" cy="483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pt-BR" altLang="pt-BR" sz="2400" dirty="0">
                <a:latin typeface="+mn-lt"/>
                <a:ea typeface="Calibri" panose="020F0502020204030204" pitchFamily="34" charset="0"/>
                <a:cs typeface="Times New Roman"/>
              </a:rPr>
              <a:t>Favorece as unidades com baixo potencial para a concessão;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pt-BR" altLang="pt-BR" sz="2400" dirty="0">
                <a:latin typeface="+mn-lt"/>
                <a:ea typeface="Calibri" panose="020F0502020204030204" pitchFamily="34" charset="0"/>
                <a:cs typeface="Times New Roman"/>
              </a:rPr>
              <a:t>Promove a formalização dos prestadores de serviços dentro das Unidades de Conservação;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pt-BR" altLang="pt-BR" sz="2400" dirty="0">
                <a:latin typeface="+mn-lt"/>
                <a:ea typeface="Calibri" panose="020F0502020204030204" pitchFamily="34" charset="0"/>
                <a:cs typeface="Times New Roman"/>
              </a:rPr>
              <a:t>Gera trabalho e renda para as comunidades do entorno da unidade;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pt-BR" altLang="pt-BR" sz="2400" dirty="0">
                <a:latin typeface="+mn-lt"/>
                <a:ea typeface="Calibri" panose="020F0502020204030204" pitchFamily="34" charset="0"/>
                <a:cs typeface="Times New Roman"/>
              </a:rPr>
              <a:t>A formalização da prestação do serviço na UC potencializa a qualidade do serviço delegado;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pt-BR" altLang="pt-BR" sz="2400" dirty="0">
                <a:latin typeface="+mn-lt"/>
                <a:ea typeface="Calibri" panose="020F0502020204030204" pitchFamily="34" charset="0"/>
                <a:cs typeface="Times New Roman"/>
              </a:rPr>
              <a:t>Favorece os casos em que há sazonalidade de visitação.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186E453-630E-DC0F-32F5-730D6A6D0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5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8D15CE3-B28B-C2C7-B9CC-1B49FCE7316F}"/>
              </a:ext>
            </a:extLst>
          </p:cNvPr>
          <p:cNvSpPr/>
          <p:nvPr/>
        </p:nvSpPr>
        <p:spPr>
          <a:xfrm>
            <a:off x="9390185" y="0"/>
            <a:ext cx="2801815" cy="318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F4D0B9-6E5C-49AA-9761-5D2CF387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07" y="290157"/>
            <a:ext cx="7241771" cy="1133693"/>
          </a:xfrm>
        </p:spPr>
        <p:txBody>
          <a:bodyPr>
            <a:normAutofit/>
          </a:bodyPr>
          <a:lstStyle/>
          <a:p>
            <a:r>
              <a:rPr lang="pt-BR" sz="3200" b="1" dirty="0"/>
              <a:t>Concessões em unidades de conservação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45AF5B7-D828-42D5-8A57-D4FEBEF4E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284389"/>
              </p:ext>
            </p:extLst>
          </p:nvPr>
        </p:nvGraphicFramePr>
        <p:xfrm>
          <a:off x="626907" y="284770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94C08ACB-AD6F-AF7E-CC39-BEAFA7D6F6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661421"/>
              </p:ext>
            </p:extLst>
          </p:nvPr>
        </p:nvGraphicFramePr>
        <p:xfrm>
          <a:off x="7350369" y="545178"/>
          <a:ext cx="4214723" cy="3173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36990106-9418-5935-A2F1-469DEC2FF72C}"/>
              </a:ext>
            </a:extLst>
          </p:cNvPr>
          <p:cNvSpPr txBox="1">
            <a:spLocks/>
          </p:cNvSpPr>
          <p:nvPr/>
        </p:nvSpPr>
        <p:spPr>
          <a:xfrm>
            <a:off x="2215205" y="1676498"/>
            <a:ext cx="4401312" cy="918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/>
              <a:t>Fases do processo para Concessão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4C1A352-F60D-DDCB-53C7-6B6E8204FF78}"/>
              </a:ext>
            </a:extLst>
          </p:cNvPr>
          <p:cNvSpPr txBox="1"/>
          <p:nvPr/>
        </p:nvSpPr>
        <p:spPr>
          <a:xfrm>
            <a:off x="10972800" y="1758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EC2D1B-6522-4042-2272-D0B63D8CE02E}"/>
              </a:ext>
            </a:extLst>
          </p:cNvPr>
          <p:cNvSpPr txBox="1"/>
          <p:nvPr/>
        </p:nvSpPr>
        <p:spPr>
          <a:xfrm>
            <a:off x="10005646" y="1758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077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Praia com pedras e água ao fundo&#10;&#10;Descrição gerada automaticamente">
            <a:extLst>
              <a:ext uri="{FF2B5EF4-FFF2-40B4-BE49-F238E27FC236}">
                <a16:creationId xmlns:a16="http://schemas.microsoft.com/office/drawing/2014/main" id="{548A8559-E478-4134-8BDD-A0FE3BCB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574" y="0"/>
            <a:ext cx="14106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47201F-9CCF-4E1C-8FE8-0C1DDAEC9D11}"/>
              </a:ext>
            </a:extLst>
          </p:cNvPr>
          <p:cNvSpPr>
            <a:spLocks/>
          </p:cNvSpPr>
          <p:nvPr/>
        </p:nvSpPr>
        <p:spPr bwMode="auto">
          <a:xfrm>
            <a:off x="-1021876" y="4430526"/>
            <a:ext cx="12439374" cy="828888"/>
          </a:xfrm>
          <a:prstGeom prst="rect">
            <a:avLst/>
          </a:prstGeom>
          <a:solidFill>
            <a:srgbClr val="EBF1DE">
              <a:alpha val="3411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FF9933"/>
              </a:buClr>
              <a:defRPr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D9369D-7CF7-4A7F-8DC7-0296143C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818" y="4667612"/>
            <a:ext cx="7665720" cy="505832"/>
          </a:xfrm>
        </p:spPr>
        <p:txBody>
          <a:bodyPr/>
          <a:lstStyle/>
          <a:p>
            <a:r>
              <a:rPr lang="pt-BR" sz="3600" dirty="0"/>
              <a:t>OBRIGADA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36D15D4-87C7-4057-8753-3654CE65C8BF}"/>
              </a:ext>
            </a:extLst>
          </p:cNvPr>
          <p:cNvSpPr>
            <a:spLocks/>
          </p:cNvSpPr>
          <p:nvPr/>
        </p:nvSpPr>
        <p:spPr bwMode="auto">
          <a:xfrm>
            <a:off x="1894115" y="5345384"/>
            <a:ext cx="6607392" cy="404813"/>
          </a:xfrm>
          <a:prstGeom prst="rect">
            <a:avLst/>
          </a:prstGeom>
          <a:solidFill>
            <a:srgbClr val="EBF1DE">
              <a:alpha val="3411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3000"/>
              </a:lnSpc>
              <a:buClr>
                <a:srgbClr val="FF9933"/>
              </a:buCl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Roberta Barbosa – Coordenadora COEST/CGEUP 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94C9FB4-3093-4BFE-85FA-C4E014E9800D}"/>
              </a:ext>
            </a:extLst>
          </p:cNvPr>
          <p:cNvSpPr>
            <a:spLocks/>
          </p:cNvSpPr>
          <p:nvPr/>
        </p:nvSpPr>
        <p:spPr bwMode="auto">
          <a:xfrm>
            <a:off x="1894115" y="5899285"/>
            <a:ext cx="6607392" cy="404813"/>
          </a:xfrm>
          <a:prstGeom prst="rect">
            <a:avLst/>
          </a:prstGeom>
          <a:solidFill>
            <a:srgbClr val="EBF1DE">
              <a:alpha val="3411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3000"/>
              </a:lnSpc>
              <a:buClr>
                <a:srgbClr val="FF9933"/>
              </a:buCl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Claudia Sacramento – Chefe DOVIS/CGEUP</a:t>
            </a:r>
          </a:p>
        </p:txBody>
      </p:sp>
    </p:spTree>
    <p:extLst>
      <p:ext uri="{BB962C8B-B14F-4D97-AF65-F5344CB8AC3E}">
        <p14:creationId xmlns:p14="http://schemas.microsoft.com/office/powerpoint/2010/main" val="2758705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upo 10">
            <a:extLst>
              <a:ext uri="{FF2B5EF4-FFF2-40B4-BE49-F238E27FC236}">
                <a16:creationId xmlns:a16="http://schemas.microsoft.com/office/drawing/2014/main" id="{2B96BC0A-C90C-4B40-8D60-43F7DDC5D0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03763" y="1212850"/>
            <a:ext cx="2640012" cy="2573338"/>
            <a:chOff x="7529051" y="142852"/>
            <a:chExt cx="1714512" cy="1714512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62F7D18-AD47-4AE4-A920-A9C49A3240BE}"/>
                </a:ext>
              </a:extLst>
            </p:cNvPr>
            <p:cNvSpPr/>
            <p:nvPr/>
          </p:nvSpPr>
          <p:spPr>
            <a:xfrm>
              <a:off x="7529051" y="142852"/>
              <a:ext cx="1714512" cy="1714512"/>
            </a:xfrm>
            <a:prstGeom prst="ellipse">
              <a:avLst/>
            </a:prstGeom>
            <a:solidFill>
              <a:srgbClr val="FFFFFF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5133" name="Imagem 7" descr="LogoColor_ICMBio_Mar2011.png">
              <a:extLst>
                <a:ext uri="{FF2B5EF4-FFF2-40B4-BE49-F238E27FC236}">
                  <a16:creationId xmlns:a16="http://schemas.microsoft.com/office/drawing/2014/main" id="{6169618C-3712-4C4B-8A32-5AFB4A74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535" y="327944"/>
              <a:ext cx="1186767" cy="132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Título 1">
            <a:extLst>
              <a:ext uri="{FF2B5EF4-FFF2-40B4-BE49-F238E27FC236}">
                <a16:creationId xmlns:a16="http://schemas.microsoft.com/office/drawing/2014/main" id="{A36ED4F4-1FD6-46E4-B65B-661FF8FA74A9}"/>
              </a:ext>
            </a:extLst>
          </p:cNvPr>
          <p:cNvSpPr txBox="1">
            <a:spLocks/>
          </p:cNvSpPr>
          <p:nvPr/>
        </p:nvSpPr>
        <p:spPr bwMode="auto">
          <a:xfrm>
            <a:off x="1952625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4400">
                <a:solidFill>
                  <a:srgbClr val="4F6228"/>
                </a:solidFill>
                <a:cs typeface="Arial" panose="020B0604020202020204" pitchFamily="34" charset="0"/>
              </a:rPr>
              <a:t>Quem?</a:t>
            </a:r>
          </a:p>
        </p:txBody>
      </p:sp>
      <p:grpSp>
        <p:nvGrpSpPr>
          <p:cNvPr id="5124" name="Grupo 11">
            <a:extLst>
              <a:ext uri="{FF2B5EF4-FFF2-40B4-BE49-F238E27FC236}">
                <a16:creationId xmlns:a16="http://schemas.microsoft.com/office/drawing/2014/main" id="{3B545A2F-5C1F-433B-9972-8AC1BBACED6D}"/>
              </a:ext>
            </a:extLst>
          </p:cNvPr>
          <p:cNvGrpSpPr>
            <a:grpSpLocks/>
          </p:cNvGrpSpPr>
          <p:nvPr/>
        </p:nvGrpSpPr>
        <p:grpSpPr bwMode="auto">
          <a:xfrm>
            <a:off x="1452563" y="3860801"/>
            <a:ext cx="8748713" cy="2441575"/>
            <a:chOff x="-71470" y="3867318"/>
            <a:chExt cx="8748464" cy="2442002"/>
          </a:xfrm>
        </p:grpSpPr>
        <p:sp>
          <p:nvSpPr>
            <p:cNvPr id="8" name="Espaço Reservado para Conteúdo 3">
              <a:extLst>
                <a:ext uri="{FF2B5EF4-FFF2-40B4-BE49-F238E27FC236}">
                  <a16:creationId xmlns:a16="http://schemas.microsoft.com/office/drawing/2014/main" id="{41B51666-AC91-4104-A03E-09656F56872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71470" y="3867318"/>
              <a:ext cx="8748464" cy="7859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>
                <a:spcBef>
                  <a:spcPts val="600"/>
                </a:spcBef>
                <a:buClr>
                  <a:srgbClr val="4F81BD"/>
                </a:buClr>
                <a:buSzPct val="70000"/>
                <a:defRPr/>
              </a:pPr>
              <a:r>
                <a:rPr lang="pt-BR" sz="26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Presidência       	DIMAN	         CGEUP</a:t>
              </a:r>
            </a:p>
            <a:p>
              <a:pPr>
                <a:spcBef>
                  <a:spcPts val="600"/>
                </a:spcBef>
                <a:buClr>
                  <a:srgbClr val="4F81BD"/>
                </a:buClr>
                <a:buSzPct val="70000"/>
                <a:defRPr/>
              </a:pPr>
              <a:endParaRPr lang="pt-BR" sz="2800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" name="Seta para a direita 8">
              <a:extLst>
                <a:ext uri="{FF2B5EF4-FFF2-40B4-BE49-F238E27FC236}">
                  <a16:creationId xmlns:a16="http://schemas.microsoft.com/office/drawing/2014/main" id="{85E09E0D-15FE-4DF9-AE28-3D6E21E5F59B}"/>
                </a:ext>
              </a:extLst>
            </p:cNvPr>
            <p:cNvSpPr/>
            <p:nvPr/>
          </p:nvSpPr>
          <p:spPr>
            <a:xfrm>
              <a:off x="3349083" y="4037870"/>
              <a:ext cx="500048" cy="2143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" name="Seta para a direita 9">
              <a:extLst>
                <a:ext uri="{FF2B5EF4-FFF2-40B4-BE49-F238E27FC236}">
                  <a16:creationId xmlns:a16="http://schemas.microsoft.com/office/drawing/2014/main" id="{105FFDA9-35F1-4332-93EB-F95BF9173D96}"/>
                </a:ext>
              </a:extLst>
            </p:cNvPr>
            <p:cNvSpPr/>
            <p:nvPr/>
          </p:nvSpPr>
          <p:spPr>
            <a:xfrm>
              <a:off x="5233862" y="4007042"/>
              <a:ext cx="500049" cy="2143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C66C12D9-D0FC-488A-B5F3-683558A2B428}"/>
                </a:ext>
              </a:extLst>
            </p:cNvPr>
            <p:cNvSpPr/>
            <p:nvPr/>
          </p:nvSpPr>
          <p:spPr>
            <a:xfrm>
              <a:off x="5679879" y="4869206"/>
              <a:ext cx="2104965" cy="144011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DOVIS</a:t>
              </a:r>
            </a:p>
            <a:p>
              <a:pPr algn="ctr">
                <a:defRPr/>
              </a:pPr>
              <a:r>
                <a:rPr lang="pt-BR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Ordenamento e Autorização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81BD5A43-3198-492E-B25F-11F16BBAFBCB}"/>
                </a:ext>
              </a:extLst>
            </p:cNvPr>
            <p:cNvSpPr/>
            <p:nvPr/>
          </p:nvSpPr>
          <p:spPr>
            <a:xfrm>
              <a:off x="3401882" y="4869206"/>
              <a:ext cx="2106552" cy="144011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COEST</a:t>
              </a:r>
            </a:p>
            <a:p>
              <a:pPr algn="ctr">
                <a:defRPr/>
              </a:pPr>
              <a:r>
                <a:rPr lang="pt-BR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Planejamento e Estruturação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C5D69353-1DFD-4A51-A905-CB630C688862}"/>
                </a:ext>
              </a:extLst>
            </p:cNvPr>
            <p:cNvSpPr/>
            <p:nvPr/>
          </p:nvSpPr>
          <p:spPr>
            <a:xfrm>
              <a:off x="1134997" y="4869206"/>
              <a:ext cx="2106552" cy="144011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CONCES</a:t>
              </a:r>
            </a:p>
            <a:p>
              <a:pPr algn="ctr">
                <a:defRPr/>
              </a:pPr>
              <a:r>
                <a:rPr lang="pt-BR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Concessões e Negócios</a:t>
              </a:r>
              <a:endPara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31" name="Espaço Reservado para Conteúdo 3">
              <a:extLst>
                <a:ext uri="{FF2B5EF4-FFF2-40B4-BE49-F238E27FC236}">
                  <a16:creationId xmlns:a16="http://schemas.microsoft.com/office/drawing/2014/main" id="{37557E4B-F319-4C94-AE24-973F065FF2E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7166" y="4292848"/>
              <a:ext cx="7191197" cy="71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4F81BD"/>
                </a:buClr>
                <a:buSzPct val="70000"/>
              </a:pPr>
              <a:r>
                <a:rPr lang="pt-BR" altLang="pt-BR" sz="2600" u="sng" dirty="0">
                  <a:solidFill>
                    <a:srgbClr val="003300"/>
                  </a:solidFill>
                  <a:cs typeface="Arial" panose="020B0604020202020204" pitchFamily="34" charset="0"/>
                </a:rPr>
                <a:t>Coordenação Geral de Uso Público e Negócios</a:t>
              </a:r>
              <a:endParaRPr lang="pt-BR" altLang="pt-BR" sz="2600" dirty="0">
                <a:solidFill>
                  <a:srgbClr val="003300"/>
                </a:solidFill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  <a:buClr>
                  <a:srgbClr val="4F81BD"/>
                </a:buClr>
                <a:buSzPct val="70000"/>
              </a:pPr>
              <a:endParaRPr lang="pt-BR" altLang="pt-BR" sz="2800" b="1" dirty="0">
                <a:cs typeface="Arial" panose="020B0604020202020204" pitchFamily="34" charset="0"/>
              </a:endParaRPr>
            </a:p>
          </p:txBody>
        </p:sp>
      </p:grpSp>
      <p:pic>
        <p:nvPicPr>
          <p:cNvPr id="2" name="Imagem 1" descr="LogoColor_ICMBio_Mar2011.png">
            <a:extLst>
              <a:ext uri="{FF2B5EF4-FFF2-40B4-BE49-F238E27FC236}">
                <a16:creationId xmlns:a16="http://schemas.microsoft.com/office/drawing/2014/main" id="{5A82E655-CB6A-40F6-8FF8-DD0C9A4A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30846" y="5620249"/>
            <a:ext cx="725241" cy="80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/>
          </p:cNvSpPr>
          <p:nvPr/>
        </p:nvSpPr>
        <p:spPr bwMode="auto">
          <a:xfrm>
            <a:off x="9436100" y="6392863"/>
            <a:ext cx="839788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altLang="pt-BR" sz="900">
                <a:latin typeface="Helvetica" pitchFamily="34" charset="0"/>
                <a:ea typeface="MS PGothic" pitchFamily="34" charset="-128"/>
                <a:sym typeface="Helvetica" pitchFamily="34" charset="0"/>
              </a:rPr>
              <a:t>Ministério do Meio Ambiente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6" y="6045200"/>
            <a:ext cx="1000125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4964" y="44450"/>
            <a:ext cx="1000125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6" y="6045200"/>
            <a:ext cx="1000125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4"/>
          <a:srcRect l="27666" r="27370"/>
          <a:stretch>
            <a:fillRect/>
          </a:stretch>
        </p:blipFill>
        <p:spPr bwMode="auto">
          <a:xfrm>
            <a:off x="5738814" y="-2100913"/>
            <a:ext cx="6439218" cy="8958913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9223" name="Picture 2" descr="E:\Seleção para SIMBIOSIS\Interesse Palestra\Paulo_Faria_00283.jpg"/>
          <p:cNvPicPr>
            <a:picLocks noChangeAspect="1" noChangeArrowheads="1"/>
          </p:cNvPicPr>
          <p:nvPr/>
        </p:nvPicPr>
        <p:blipFill>
          <a:blip r:embed="rId5"/>
          <a:srcRect r="12500"/>
          <a:stretch>
            <a:fillRect/>
          </a:stretch>
        </p:blipFill>
        <p:spPr bwMode="auto">
          <a:xfrm>
            <a:off x="13968" y="-392855"/>
            <a:ext cx="5724845" cy="872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"/>
          <p:cNvSpPr/>
          <p:nvPr/>
        </p:nvSpPr>
        <p:spPr>
          <a:xfrm>
            <a:off x="1498506" y="71414"/>
            <a:ext cx="10398854" cy="1350986"/>
          </a:xfrm>
          <a:prstGeom prst="rect">
            <a:avLst/>
          </a:prstGeom>
          <a:solidFill>
            <a:srgbClr val="EBF1DE">
              <a:alpha val="34117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93000"/>
              </a:lnSpc>
              <a:defRPr sz="4200" b="1">
                <a:effectLst>
                  <a:outerShdw blurRad="12700" dist="25400" dir="2700000" rotWithShape="0">
                    <a:srgbClr val="FFFFFF"/>
                  </a:outerShdw>
                </a:effectLst>
              </a:defRPr>
            </a:pPr>
            <a:r>
              <a:rPr lang="pt-BR" sz="4000" dirty="0"/>
              <a:t>  Qual trilha é melhor?</a:t>
            </a:r>
            <a:endParaRPr sz="4000" dirty="0"/>
          </a:p>
        </p:txBody>
      </p:sp>
      <p:pic>
        <p:nvPicPr>
          <p:cNvPr id="13" name="Imagem 21">
            <a:extLst>
              <a:ext uri="{FF2B5EF4-FFF2-40B4-BE49-F238E27FC236}">
                <a16:creationId xmlns:a16="http://schemas.microsoft.com/office/drawing/2014/main" id="{992A2746-5FC3-4688-9F54-431BC652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67876" y="5621339"/>
            <a:ext cx="785813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6627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6628" name="Espaço Reservado para Conteúdo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" name="Picture 2" descr="C:\Users\HP\Desktop\Campanha Diamantina\Apresentação\Fotos trilhas trips Paulo\DSC00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4598" y="-1365203"/>
            <a:ext cx="6167402" cy="822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21">
            <a:extLst>
              <a:ext uri="{FF2B5EF4-FFF2-40B4-BE49-F238E27FC236}">
                <a16:creationId xmlns:a16="http://schemas.microsoft.com/office/drawing/2014/main" id="{DE23F436-BB8E-44D3-8071-354BC6BBCC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7876" y="5621339"/>
            <a:ext cx="785813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2F3975-CCE5-4930-4866-48F9658F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39792"/>
          <a:stretch>
            <a:fillRect/>
          </a:stretch>
        </p:blipFill>
        <p:spPr bwMode="auto">
          <a:xfrm>
            <a:off x="0" y="-475949"/>
            <a:ext cx="6019801" cy="889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BBD39A6F-757B-F5F3-290D-84D380DFCC9F}"/>
              </a:ext>
            </a:extLst>
          </p:cNvPr>
          <p:cNvSpPr/>
          <p:nvPr/>
        </p:nvSpPr>
        <p:spPr>
          <a:xfrm>
            <a:off x="1498506" y="71414"/>
            <a:ext cx="10398854" cy="1350986"/>
          </a:xfrm>
          <a:prstGeom prst="rect">
            <a:avLst/>
          </a:prstGeom>
          <a:solidFill>
            <a:srgbClr val="EBF1DE">
              <a:alpha val="34117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93000"/>
              </a:lnSpc>
              <a:defRPr sz="4200" b="1">
                <a:effectLst>
                  <a:outerShdw blurRad="12700" dist="25400" dir="2700000" rotWithShape="0">
                    <a:srgbClr val="FFFFFF"/>
                  </a:outerShdw>
                </a:effectLst>
              </a:defRPr>
            </a:pPr>
            <a:r>
              <a:rPr lang="pt-BR" sz="4000" dirty="0"/>
              <a:t>  Qual trilha é melhor?</a:t>
            </a:r>
            <a:endParaRPr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CD69E26-7FE8-6189-B865-AD335083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688" y="1421132"/>
            <a:ext cx="7757542" cy="42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97EC707-2288-8744-7997-B6103704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17" y="3278506"/>
            <a:ext cx="7877947" cy="357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0662EFC6-07E6-8BE8-1030-D3AF5550856F}"/>
              </a:ext>
            </a:extLst>
          </p:cNvPr>
          <p:cNvSpPr/>
          <p:nvPr/>
        </p:nvSpPr>
        <p:spPr>
          <a:xfrm>
            <a:off x="1498506" y="71414"/>
            <a:ext cx="10398854" cy="1350986"/>
          </a:xfrm>
          <a:prstGeom prst="rect">
            <a:avLst/>
          </a:prstGeom>
          <a:solidFill>
            <a:srgbClr val="EBF1DE">
              <a:alpha val="34117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lnSpc>
                <a:spcPct val="93000"/>
              </a:lnSpc>
              <a:defRPr sz="4200" b="1">
                <a:effectLst>
                  <a:outerShdw blurRad="12700" dist="25400" dir="2700000" rotWithShape="0">
                    <a:srgbClr val="FFFFFF"/>
                  </a:outerShdw>
                </a:effectLst>
              </a:defRPr>
            </a:pPr>
            <a:r>
              <a:rPr lang="pt-BR" sz="4000" dirty="0"/>
              <a:t>  Qual atrativo é melhor?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20241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C1AF99C-44BA-B55C-C2E1-B57EF2F80A67}"/>
              </a:ext>
            </a:extLst>
          </p:cNvPr>
          <p:cNvSpPr txBox="1">
            <a:spLocks/>
          </p:cNvSpPr>
          <p:nvPr/>
        </p:nvSpPr>
        <p:spPr>
          <a:xfrm>
            <a:off x="1795463" y="35718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b="1" dirty="0">
                <a:ea typeface="+mj-ea"/>
                <a:cs typeface="+mj-cs"/>
              </a:rPr>
              <a:t>Atividades de Uso Público em </a:t>
            </a:r>
            <a:r>
              <a:rPr lang="pt-BR" sz="4400" b="1" dirty="0" err="1">
                <a:ea typeface="+mj-ea"/>
                <a:cs typeface="+mj-cs"/>
              </a:rPr>
              <a:t>UCs</a:t>
            </a:r>
            <a:endParaRPr lang="pt-BR" sz="4400" b="1" dirty="0">
              <a:ea typeface="+mj-ea"/>
              <a:cs typeface="+mj-cs"/>
            </a:endParaRPr>
          </a:p>
        </p:txBody>
      </p:sp>
      <p:grpSp>
        <p:nvGrpSpPr>
          <p:cNvPr id="6147" name="Grupo 17">
            <a:extLst>
              <a:ext uri="{FF2B5EF4-FFF2-40B4-BE49-F238E27FC236}">
                <a16:creationId xmlns:a16="http://schemas.microsoft.com/office/drawing/2014/main" id="{508CAE83-5F01-9121-A087-B91C1C7341BA}"/>
              </a:ext>
            </a:extLst>
          </p:cNvPr>
          <p:cNvGrpSpPr>
            <a:grpSpLocks/>
          </p:cNvGrpSpPr>
          <p:nvPr/>
        </p:nvGrpSpPr>
        <p:grpSpPr bwMode="auto">
          <a:xfrm>
            <a:off x="1727836" y="1700214"/>
            <a:ext cx="8786813" cy="4872037"/>
            <a:chOff x="142844" y="1343248"/>
            <a:chExt cx="8786874" cy="4871834"/>
          </a:xfrm>
        </p:grpSpPr>
        <p:pic>
          <p:nvPicPr>
            <p:cNvPr id="2" name="Imagem 1" descr="Emas.jpg">
              <a:extLst>
                <a:ext uri="{FF2B5EF4-FFF2-40B4-BE49-F238E27FC236}">
                  <a16:creationId xmlns:a16="http://schemas.microsoft.com/office/drawing/2014/main" id="{63A82466-3761-0EFB-4120-94C004FA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44" y="1343248"/>
              <a:ext cx="2159999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15" descr="http://www.macucosafari.com.br/imagens/fotos/medias/macuco-afari-de-barco-cataratas-do-iguacu-4c85bc.jpg">
              <a:extLst>
                <a:ext uri="{FF2B5EF4-FFF2-40B4-BE49-F238E27FC236}">
                  <a16:creationId xmlns:a16="http://schemas.microsoft.com/office/drawing/2014/main" id="{7693366E-E705-B413-916B-CE4353D38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r="7582"/>
            <a:stretch>
              <a:fillRect/>
            </a:stretch>
          </p:blipFill>
          <p:spPr bwMode="auto">
            <a:xfrm>
              <a:off x="2285984" y="1357298"/>
              <a:ext cx="2250297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8E07094F-D8B5-E07A-FD2F-8AE453890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71736" y="2928934"/>
              <a:ext cx="4025737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22E9BBA3-E597-72F9-C6DA-26832C436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r="5937"/>
            <a:stretch>
              <a:fillRect/>
            </a:stretch>
          </p:blipFill>
          <p:spPr bwMode="auto">
            <a:xfrm>
              <a:off x="4572000" y="1357298"/>
              <a:ext cx="2186019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2" descr="C:\Users\HP\Desktop\FOTOS ANAVILHANAS\Atividades floresta tropical\mt7-m5.jpg">
              <a:extLst>
                <a:ext uri="{FF2B5EF4-FFF2-40B4-BE49-F238E27FC236}">
                  <a16:creationId xmlns:a16="http://schemas.microsoft.com/office/drawing/2014/main" id="{F5F438DE-D4EF-3BD9-0C6C-9489EBAE3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7356" r="9282"/>
            <a:stretch>
              <a:fillRect/>
            </a:stretch>
          </p:blipFill>
          <p:spPr bwMode="auto">
            <a:xfrm>
              <a:off x="6743715" y="1357298"/>
              <a:ext cx="2186003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2" descr="C:\Users\HP\Desktop\FOTOS ANAVILHANAS\fotos_amazônia  ALAN\birdwaching\3_bird-watching-and-wildlife-viewing-by-boat.JPG">
              <a:extLst>
                <a:ext uri="{FF2B5EF4-FFF2-40B4-BE49-F238E27FC236}">
                  <a16:creationId xmlns:a16="http://schemas.microsoft.com/office/drawing/2014/main" id="{C5D38F0E-00A0-3BA9-DFBC-4E76E3285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844" y="2952008"/>
              <a:ext cx="2410876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agem 15">
              <a:extLst>
                <a:ext uri="{FF2B5EF4-FFF2-40B4-BE49-F238E27FC236}">
                  <a16:creationId xmlns:a16="http://schemas.microsoft.com/office/drawing/2014/main" id="{912F7593-696F-5D42-1609-5712DA75B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r="8905"/>
            <a:stretch>
              <a:fillRect/>
            </a:stretch>
          </p:blipFill>
          <p:spPr bwMode="auto">
            <a:xfrm>
              <a:off x="6572264" y="2928934"/>
              <a:ext cx="2357454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0A3B4BA1-A648-E134-2ACA-459642801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2844" y="4595082"/>
              <a:ext cx="2156805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4450" name="Picture 2" descr="C:\Users\05672381995\Desktop\mergulho-batismo-noronha.jpg">
              <a:extLst>
                <a:ext uri="{FF2B5EF4-FFF2-40B4-BE49-F238E27FC236}">
                  <a16:creationId xmlns:a16="http://schemas.microsoft.com/office/drawing/2014/main" id="{4D5B6AA3-D3AD-7B6E-C3EA-E39C5B639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5859"/>
            <a:stretch>
              <a:fillRect/>
            </a:stretch>
          </p:blipFill>
          <p:spPr bwMode="auto">
            <a:xfrm>
              <a:off x="2347914" y="4572008"/>
              <a:ext cx="2295524" cy="16271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" descr="C:\Users\pepfaria\Desktop\PN Serra dos Órgãos 2012\DSC00090.JPG">
              <a:extLst>
                <a:ext uri="{FF2B5EF4-FFF2-40B4-BE49-F238E27FC236}">
                  <a16:creationId xmlns:a16="http://schemas.microsoft.com/office/drawing/2014/main" id="{6303CCC6-5AB9-7F3C-9B32-327E65BF0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69599" y="4572008"/>
              <a:ext cx="2160119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" descr="https://scontent-atl1-1.xx.fbcdn.net/hphotos-xpf1/v/t1.0-9/10491105_799640086746762_3707958429718440271_n.jpg?oh=443bf448d94ecb89d5d93781ae48ce44&amp;oe=56032E56">
              <a:extLst>
                <a:ext uri="{FF2B5EF4-FFF2-40B4-BE49-F238E27FC236}">
                  <a16:creationId xmlns:a16="http://schemas.microsoft.com/office/drawing/2014/main" id="{C8911E44-2649-DF1D-193B-7A74BCA03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26578" y="4572008"/>
              <a:ext cx="2160000" cy="16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148" name="Grupo 10">
            <a:extLst>
              <a:ext uri="{FF2B5EF4-FFF2-40B4-BE49-F238E27FC236}">
                <a16:creationId xmlns:a16="http://schemas.microsoft.com/office/drawing/2014/main" id="{F3F906EC-1F54-7366-E5AA-3CCE32967C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68841" y="5724843"/>
            <a:ext cx="1071563" cy="1071562"/>
            <a:chOff x="7572396" y="142852"/>
            <a:chExt cx="1714512" cy="1714512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B6BCE3A4-1CDA-FF6E-04B6-1415249833FD}"/>
                </a:ext>
              </a:extLst>
            </p:cNvPr>
            <p:cNvSpPr/>
            <p:nvPr/>
          </p:nvSpPr>
          <p:spPr>
            <a:xfrm>
              <a:off x="7572396" y="142852"/>
              <a:ext cx="1714512" cy="1714512"/>
            </a:xfrm>
            <a:prstGeom prst="ellipse">
              <a:avLst/>
            </a:prstGeom>
            <a:solidFill>
              <a:srgbClr val="FFFFFF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6151" name="Imagem 7" descr="LogoColor_ICMBio_Mar2011.png">
              <a:extLst>
                <a:ext uri="{FF2B5EF4-FFF2-40B4-BE49-F238E27FC236}">
                  <a16:creationId xmlns:a16="http://schemas.microsoft.com/office/drawing/2014/main" id="{5C164770-3E58-D79C-11A9-49AEADEA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63" y="327944"/>
              <a:ext cx="1186767" cy="132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9" name="Rectangle 7">
            <a:extLst>
              <a:ext uri="{FF2B5EF4-FFF2-40B4-BE49-F238E27FC236}">
                <a16:creationId xmlns:a16="http://schemas.microsoft.com/office/drawing/2014/main" id="{DBAE5C99-2A9C-539E-BC6E-FA3CEBDE1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1285875"/>
            <a:ext cx="8715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buFont typeface="Wingdings" panose="05000000000000000000" pitchFamily="2" charset="2"/>
              <a:buChar char="ü"/>
            </a:pPr>
            <a:r>
              <a:rPr lang="pt-BR" altLang="pt-BR" sz="2400" b="1" i="1" dirty="0">
                <a:latin typeface="Calibri" panose="020F0502020204030204" pitchFamily="34" charset="0"/>
              </a:rPr>
              <a:t>+60 diferentes modalidades de atividades oferecidas</a:t>
            </a:r>
          </a:p>
        </p:txBody>
      </p:sp>
      <p:pic>
        <p:nvPicPr>
          <p:cNvPr id="19" name="Picture 2" descr="http://www.parnaso.tur.br/_imgs/fotos/abrigo-sino/abrigo-sino.JPG">
            <a:extLst>
              <a:ext uri="{FF2B5EF4-FFF2-40B4-BE49-F238E27FC236}">
                <a16:creationId xmlns:a16="http://schemas.microsoft.com/office/drawing/2014/main" id="{060F5B8D-9CA6-7DE6-2755-62548EF89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/>
          <a:stretch/>
        </p:blipFill>
        <p:spPr bwMode="auto">
          <a:xfrm>
            <a:off x="10420081" y="1826614"/>
            <a:ext cx="2013538" cy="1441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AA5_9739">
            <a:extLst>
              <a:ext uri="{FF2B5EF4-FFF2-40B4-BE49-F238E27FC236}">
                <a16:creationId xmlns:a16="http://schemas.microsoft.com/office/drawing/2014/main" id="{1AB74FCF-D199-2D83-C8D7-2461ED72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044" y="3300244"/>
            <a:ext cx="2205034" cy="1471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5">
            <a:extLst>
              <a:ext uri="{FF2B5EF4-FFF2-40B4-BE49-F238E27FC236}">
                <a16:creationId xmlns:a16="http://schemas.microsoft.com/office/drawing/2014/main" id="{18F65729-9012-C9E1-5308-5558416B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59" y="3309774"/>
            <a:ext cx="2123122" cy="1413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pepfaria\Desktop\1. Arquivo Geral de FOTOS - 221017\FOTOS Paulo\2017\2017 Inauguração Flona Brasília\IMG_4650.JPG">
            <a:extLst>
              <a:ext uri="{FF2B5EF4-FFF2-40B4-BE49-F238E27FC236}">
                <a16:creationId xmlns:a16="http://schemas.microsoft.com/office/drawing/2014/main" id="{5215F49D-D664-0966-BFC7-753CDFAD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023" y="4807744"/>
            <a:ext cx="2098554" cy="1620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HP\Desktop\FOTOS ANAVILHANAS\Atividades floresta tropical\mt7-m5.jpg">
            <a:extLst>
              <a:ext uri="{FF2B5EF4-FFF2-40B4-BE49-F238E27FC236}">
                <a16:creationId xmlns:a16="http://schemas.microsoft.com/office/drawing/2014/main" id="{06429DC0-2CC1-4BB1-B72E-5533F2BA8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/>
          <a:stretch/>
        </p:blipFill>
        <p:spPr bwMode="auto">
          <a:xfrm>
            <a:off x="-344645" y="1872834"/>
            <a:ext cx="2123122" cy="1413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5">
            <a:extLst>
              <a:ext uri="{FF2B5EF4-FFF2-40B4-BE49-F238E27FC236}">
                <a16:creationId xmlns:a16="http://schemas.microsoft.com/office/drawing/2014/main" id="{52ECEE7A-3FC3-DFD3-D60F-7A0E54FD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961" y="4895626"/>
            <a:ext cx="2151881" cy="1432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7828614-69C6-4A0B-9C60-52C392196E98}"/>
              </a:ext>
            </a:extLst>
          </p:cNvPr>
          <p:cNvSpPr txBox="1"/>
          <p:nvPr/>
        </p:nvSpPr>
        <p:spPr>
          <a:xfrm>
            <a:off x="152400" y="1366262"/>
            <a:ext cx="76863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/>
              <a:t>O Rol de Oportunidades de Visitação em UCs, nasce justamente da necessidade de melhor planejar e diversificar as experiencias de uso público, aproveitando as vocações de cada UC e as necessidades dos usuários</a:t>
            </a:r>
          </a:p>
          <a:p>
            <a:pPr algn="just">
              <a:defRPr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/>
              <a:t>cinco classes de experiência, definidas com base nas características biofísicas, sociais e de manejo dos ambientes.</a:t>
            </a:r>
          </a:p>
          <a:p>
            <a:pPr algn="just">
              <a:defRPr/>
            </a:pPr>
            <a:endParaRPr lang="pt-BR" dirty="0"/>
          </a:p>
        </p:txBody>
      </p:sp>
      <p:grpSp>
        <p:nvGrpSpPr>
          <p:cNvPr id="9" name="Grupo 10">
            <a:extLst>
              <a:ext uri="{FF2B5EF4-FFF2-40B4-BE49-F238E27FC236}">
                <a16:creationId xmlns:a16="http://schemas.microsoft.com/office/drawing/2014/main" id="{7F88C6B7-F7E0-4874-9E89-031A5F57B8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30689" y="5712025"/>
            <a:ext cx="1047750" cy="1046162"/>
            <a:chOff x="7572396" y="142852"/>
            <a:chExt cx="1714512" cy="1714512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A0BDBA8C-7965-4574-BC79-A9C2DF2D5D62}"/>
                </a:ext>
              </a:extLst>
            </p:cNvPr>
            <p:cNvSpPr/>
            <p:nvPr/>
          </p:nvSpPr>
          <p:spPr>
            <a:xfrm>
              <a:off x="7572396" y="142852"/>
              <a:ext cx="1714512" cy="1714512"/>
            </a:xfrm>
            <a:prstGeom prst="ellipse">
              <a:avLst/>
            </a:prstGeom>
            <a:solidFill>
              <a:srgbClr val="FFFFFF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11" name="Imagem 10" descr="LogoColor_ICMBio_Mar2011.png">
              <a:extLst>
                <a:ext uri="{FF2B5EF4-FFF2-40B4-BE49-F238E27FC236}">
                  <a16:creationId xmlns:a16="http://schemas.microsoft.com/office/drawing/2014/main" id="{A8AD6538-39B0-41B0-AB2B-672E1CA03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3364" y="327944"/>
              <a:ext cx="1186767" cy="1326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CaixaDeTexto 27">
            <a:extLst>
              <a:ext uri="{FF2B5EF4-FFF2-40B4-BE49-F238E27FC236}">
                <a16:creationId xmlns:a16="http://schemas.microsoft.com/office/drawing/2014/main" id="{2F899747-0BAB-4C9A-80D6-BB3C0BCA289A}"/>
              </a:ext>
            </a:extLst>
          </p:cNvPr>
          <p:cNvSpPr txBox="1"/>
          <p:nvPr/>
        </p:nvSpPr>
        <p:spPr>
          <a:xfrm>
            <a:off x="2408002" y="389497"/>
            <a:ext cx="7292417" cy="5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202" tIns="42202" rIns="42202" bIns="42202">
            <a:spAutoFit/>
          </a:bodyPr>
          <a:lstStyle/>
          <a:p>
            <a:pPr algn="ctr"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r>
              <a:rPr lang="pt-BR" sz="3200" dirty="0"/>
              <a:t>Rol de Oportunidades de Visitação</a:t>
            </a:r>
            <a:endParaRPr sz="32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9799942-ED77-43CB-AADE-BEE3275AD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63" y="1715280"/>
            <a:ext cx="3031001" cy="4077198"/>
          </a:xfrm>
          <a:prstGeom prst="rect">
            <a:avLst/>
          </a:prstGeom>
        </p:spPr>
      </p:pic>
      <p:pic>
        <p:nvPicPr>
          <p:cNvPr id="14" name="Picture 2" descr="Resultado de imagem para escalada serra dos órgãos best pics">
            <a:extLst>
              <a:ext uri="{FF2B5EF4-FFF2-40B4-BE49-F238E27FC236}">
                <a16:creationId xmlns:a16="http://schemas.microsoft.com/office/drawing/2014/main" id="{94DAF605-9FE4-E25D-7A2B-39F0D074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69602"/>
            <a:ext cx="4074160" cy="2713278"/>
          </a:xfrm>
          <a:prstGeom prst="rect">
            <a:avLst/>
          </a:prstGeom>
          <a:noFill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2793A4F-B496-2CB0-E982-62214C0EF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 b="3743"/>
          <a:stretch/>
        </p:blipFill>
        <p:spPr bwMode="auto">
          <a:xfrm>
            <a:off x="3768438" y="3335111"/>
            <a:ext cx="4349404" cy="243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48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FC089A02-3C2D-9B5C-93F2-F91E0C21C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pt-BR" altLang="pt-BR" sz="3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</a:pPr>
            <a:endParaRPr lang="pt-BR" altLang="pt-BR" sz="3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</a:pPr>
            <a:endParaRPr lang="pt-BR" altLang="pt-BR" sz="3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</a:pPr>
            <a:endParaRPr lang="pt-BR" altLang="pt-BR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C01D5023-24A8-8DD2-07AA-DD37E129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6" y="5008564"/>
            <a:ext cx="4087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B40C20C-3D2A-8300-1FBF-229FFF40479B}"/>
              </a:ext>
            </a:extLst>
          </p:cNvPr>
          <p:cNvSpPr/>
          <p:nvPr/>
        </p:nvSpPr>
        <p:spPr>
          <a:xfrm>
            <a:off x="1981200" y="1150327"/>
            <a:ext cx="7957704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t-BR" sz="2000" dirty="0"/>
              <a:t>Ampliar a quantidade e a qualidade de bens e serviços ofertados pelo Instituto para melhorar a experiência da visitação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t-BR" sz="2000" dirty="0"/>
              <a:t>Integrar as UC nos roteiros turísticos regionais, nacionais e internacionais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t-BR" sz="2000" dirty="0"/>
              <a:t>Ser ferramenta para a conservação das UCs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t-BR" sz="2000" dirty="0"/>
              <a:t>Aproximar e envolver a sociedade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t-BR" sz="2000" dirty="0"/>
              <a:t>Valorização da cultura local e aspectos regionais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t-BR" sz="2000" dirty="0"/>
              <a:t>Induzir o desenvolvimento sócio-econômico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t-BR" sz="2000" b="1" dirty="0"/>
              <a:t> </a:t>
            </a:r>
            <a:r>
              <a:rPr lang="pt-BR" sz="2000" dirty="0"/>
              <a:t>Redução da pobreza com geração de emprego e renda</a:t>
            </a:r>
          </a:p>
          <a:p>
            <a:pPr>
              <a:lnSpc>
                <a:spcPct val="150000"/>
              </a:lnSpc>
              <a:defRPr/>
            </a:pPr>
            <a:endParaRPr lang="pt-BR" altLang="pt-BR" sz="2000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pt-BR" sz="2000" dirty="0"/>
          </a:p>
        </p:txBody>
      </p:sp>
      <p:pic>
        <p:nvPicPr>
          <p:cNvPr id="10245" name="Picture 6">
            <a:extLst>
              <a:ext uri="{FF2B5EF4-FFF2-40B4-BE49-F238E27FC236}">
                <a16:creationId xmlns:a16="http://schemas.microsoft.com/office/drawing/2014/main" id="{451888DB-85CD-44BE-700D-FD0E2221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7" y="5008564"/>
            <a:ext cx="33670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6" name="Imagem 5" descr="12 Centro de Visitantes von Martius (Foto Elizabeth Bravo).jpg">
            <a:extLst>
              <a:ext uri="{FF2B5EF4-FFF2-40B4-BE49-F238E27FC236}">
                <a16:creationId xmlns:a16="http://schemas.microsoft.com/office/drawing/2014/main" id="{81E8E95F-CD87-78B8-306D-27CC6060F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5008564"/>
            <a:ext cx="34099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78DB454-BB2D-E38D-70D5-BBAB788484F9}"/>
              </a:ext>
            </a:extLst>
          </p:cNvPr>
          <p:cNvSpPr txBox="1">
            <a:spLocks/>
          </p:cNvSpPr>
          <p:nvPr/>
        </p:nvSpPr>
        <p:spPr>
          <a:xfrm>
            <a:off x="-65433" y="264266"/>
            <a:ext cx="101600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3200" b="1" dirty="0">
                <a:ea typeface="+mj-ea"/>
                <a:cs typeface="+mj-cs"/>
              </a:rPr>
              <a:t>Objetivos estratégicos do </a:t>
            </a:r>
            <a:r>
              <a:rPr lang="pt-BR" sz="3200" b="1" dirty="0" err="1">
                <a:ea typeface="+mj-ea"/>
                <a:cs typeface="+mj-cs"/>
              </a:rPr>
              <a:t>ICMBio</a:t>
            </a:r>
            <a:r>
              <a:rPr lang="pt-BR" sz="3200" b="1" dirty="0">
                <a:ea typeface="+mj-ea"/>
                <a:cs typeface="+mj-cs"/>
              </a:rPr>
              <a:t> com a visitação em </a:t>
            </a:r>
            <a:r>
              <a:rPr lang="pt-BR" sz="3200" b="1" dirty="0" err="1">
                <a:ea typeface="+mj-ea"/>
                <a:cs typeface="+mj-cs"/>
              </a:rPr>
              <a:t>UCs</a:t>
            </a:r>
            <a:endParaRPr lang="pt-BR" sz="3200" b="1" dirty="0">
              <a:ea typeface="+mj-ea"/>
              <a:cs typeface="+mj-cs"/>
            </a:endParaRPr>
          </a:p>
        </p:txBody>
      </p:sp>
      <p:grpSp>
        <p:nvGrpSpPr>
          <p:cNvPr id="10248" name="Grupo 10">
            <a:extLst>
              <a:ext uri="{FF2B5EF4-FFF2-40B4-BE49-F238E27FC236}">
                <a16:creationId xmlns:a16="http://schemas.microsoft.com/office/drawing/2014/main" id="{2439378D-976B-62AF-B619-CE96D2357B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67875" y="5857875"/>
            <a:ext cx="857250" cy="857250"/>
            <a:chOff x="7572396" y="142852"/>
            <a:chExt cx="1714512" cy="1714512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3038B1D6-CFDD-73B2-43B5-E77EC121279E}"/>
                </a:ext>
              </a:extLst>
            </p:cNvPr>
            <p:cNvSpPr/>
            <p:nvPr/>
          </p:nvSpPr>
          <p:spPr>
            <a:xfrm>
              <a:off x="7572396" y="142852"/>
              <a:ext cx="1714512" cy="1714512"/>
            </a:xfrm>
            <a:prstGeom prst="ellipse">
              <a:avLst/>
            </a:prstGeom>
            <a:solidFill>
              <a:srgbClr val="FFFFFF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10250" name="Imagem 7" descr="LogoColor_ICMBio_Mar2011.png">
              <a:extLst>
                <a:ext uri="{FF2B5EF4-FFF2-40B4-BE49-F238E27FC236}">
                  <a16:creationId xmlns:a16="http://schemas.microsoft.com/office/drawing/2014/main" id="{3F31DD0A-8F46-E757-E45A-ACC5CB9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64" y="327944"/>
              <a:ext cx="1186767" cy="132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age15.jpg">
            <a:extLst>
              <a:ext uri="{FF2B5EF4-FFF2-40B4-BE49-F238E27FC236}">
                <a16:creationId xmlns:a16="http://schemas.microsoft.com/office/drawing/2014/main" id="{E94E61EB-4648-A792-D8B9-2B302F7DA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000302"/>
            <a:ext cx="34290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4195" y="1240654"/>
            <a:ext cx="7123610" cy="534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 explicativo retangular com cantos arredondados 4"/>
          <p:cNvSpPr/>
          <p:nvPr/>
        </p:nvSpPr>
        <p:spPr>
          <a:xfrm>
            <a:off x="2952728" y="212164"/>
            <a:ext cx="2357454" cy="2145266"/>
          </a:xfrm>
          <a:prstGeom prst="wedgeRoundRectCallou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400" hangingPunct="0"/>
            <a:endParaRPr lang="pt-BR" b="1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algn="ctr" defTabSz="914400" hangingPunct="0"/>
            <a:r>
              <a:rPr lang="pt-BR" sz="2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A chave da qualidade é a diversidade!</a:t>
            </a:r>
          </a:p>
          <a:p>
            <a:pPr algn="ctr" defTabSz="914400" hangingPunct="0"/>
            <a:endParaRPr lang="pt-BR" b="1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Imagem 21">
            <a:extLst>
              <a:ext uri="{FF2B5EF4-FFF2-40B4-BE49-F238E27FC236}">
                <a16:creationId xmlns:a16="http://schemas.microsoft.com/office/drawing/2014/main" id="{F36DE273-8843-4981-9728-3B886ED4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83956" y="5617346"/>
            <a:ext cx="785813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a Apresentacao ICMBio" id="{6F348874-64C4-44BE-BC5A-B39A72FE72D7}" vid="{6C8C27A5-9B6B-43FA-9278-16B8CBBCB4C0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a Apresentacao ICMBio" id="{6F348874-64C4-44BE-BC5A-B39A72FE72D7}" vid="{A3CACEB3-6787-4ADC-BEE1-29C19003C0C8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a Apresentacao ICMBio" id="{6F348874-64C4-44BE-BC5A-B39A72FE72D7}" vid="{26CCDB90-A362-4B96-971E-2966F2DD60B3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a Apresentacao ICMBio" id="{6F348874-64C4-44BE-BC5A-B39A72FE72D7}" vid="{5DB89587-759C-465B-80A2-3F5746D6D148}"/>
    </a:ext>
  </a:extLst>
</a:theme>
</file>

<file path=ppt/theme/theme5.xml><?xml version="1.0" encoding="utf-8"?>
<a:theme xmlns:a="http://schemas.openxmlformats.org/drawingml/2006/main" name="3_Personalizar design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a Apresentacao ICMBio" id="{6F348874-64C4-44BE-BC5A-B39A72FE72D7}" vid="{5B8BC155-E8DB-4D4C-9877-E29CEA596061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D07FF5167E124EA982BEDB1BE2D33D" ma:contentTypeVersion="17" ma:contentTypeDescription="Crie um novo documento." ma:contentTypeScope="" ma:versionID="644ca0aaf2a6d6753bdd4bd52db01ed2">
  <xsd:schema xmlns:xsd="http://www.w3.org/2001/XMLSchema" xmlns:xs="http://www.w3.org/2001/XMLSchema" xmlns:p="http://schemas.microsoft.com/office/2006/metadata/properties" xmlns:ns2="82dc1497-0685-4d91-88fe-a9e889b33d27" xmlns:ns3="cfd7ec0a-91c2-4b8f-9abf-5fc05675aa6e" targetNamespace="http://schemas.microsoft.com/office/2006/metadata/properties" ma:root="true" ma:fieldsID="0ba7421f47668809e30d288ce1ed141c" ns2:_="" ns3:_="">
    <xsd:import namespace="82dc1497-0685-4d91-88fe-a9e889b33d27"/>
    <xsd:import namespace="cfd7ec0a-91c2-4b8f-9abf-5fc05675aa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T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c1497-0685-4d91-88fe-a9e889b33d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T" ma:index="19" nillable="true" ma:displayName="T" ma:format="Image" ma:internalName="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1439537-a661-4c27-8fe4-74698d587d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7ec0a-91c2-4b8f-9abf-5fc05675aa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44a2c60-2ffa-4c12-97d1-79945805acde}" ma:internalName="TaxCatchAll" ma:showField="CatchAllData" ma:web="cfd7ec0a-91c2-4b8f-9abf-5fc05675aa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 xmlns="82dc1497-0685-4d91-88fe-a9e889b33d27">
      <Url xsi:nil="true"/>
      <Description xsi:nil="true"/>
    </T>
    <lcf76f155ced4ddcb4097134ff3c332f xmlns="82dc1497-0685-4d91-88fe-a9e889b33d27">
      <Terms xmlns="http://schemas.microsoft.com/office/infopath/2007/PartnerControls"/>
    </lcf76f155ced4ddcb4097134ff3c332f>
    <TaxCatchAll xmlns="cfd7ec0a-91c2-4b8f-9abf-5fc05675aa6e" xsi:nil="true"/>
  </documentManagement>
</p:properties>
</file>

<file path=customXml/itemProps1.xml><?xml version="1.0" encoding="utf-8"?>
<ds:datastoreItem xmlns:ds="http://schemas.openxmlformats.org/officeDocument/2006/customXml" ds:itemID="{C25DA659-0220-4DFD-ABDA-FD7CAB8EB6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dc1497-0685-4d91-88fe-a9e889b33d27"/>
    <ds:schemaRef ds:uri="cfd7ec0a-91c2-4b8f-9abf-5fc05675aa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5DB272-5759-4263-BBDA-14862F63B0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CC80FC-547D-4A09-B53D-57AD4314B5C7}">
  <ds:schemaRefs>
    <ds:schemaRef ds:uri="http://schemas.microsoft.com/office/2006/metadata/properties"/>
    <ds:schemaRef ds:uri="http://schemas.microsoft.com/office/infopath/2007/PartnerControls"/>
    <ds:schemaRef ds:uri="9222c979-2236-404b-aaf8-bc9883c47b26"/>
    <ds:schemaRef ds:uri="82dc1497-0685-4d91-88fe-a9e889b33d27"/>
    <ds:schemaRef ds:uri="cfd7ec0a-91c2-4b8f-9abf-5fc05675aa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Nova Apresentacao ICMBio</Template>
  <TotalTime>961</TotalTime>
  <Words>1014</Words>
  <Application>Microsoft Office PowerPoint</Application>
  <PresentationFormat>Widescreen</PresentationFormat>
  <Paragraphs>204</Paragraphs>
  <Slides>19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19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Helvetica</vt:lpstr>
      <vt:lpstr>Roboto</vt:lpstr>
      <vt:lpstr>Times New Roman</vt:lpstr>
      <vt:lpstr>Tw Cen MT</vt:lpstr>
      <vt:lpstr>Wingdings</vt:lpstr>
      <vt:lpstr>4_Personalizar design</vt:lpstr>
      <vt:lpstr>1_Personalizar design</vt:lpstr>
      <vt:lpstr>Personalizar design</vt:lpstr>
      <vt:lpstr>2_Personalizar design</vt:lpstr>
      <vt:lpstr>3_Personalizar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Modalidades de delegação</vt:lpstr>
      <vt:lpstr>Concessão ≠ privatização</vt:lpstr>
      <vt:lpstr>Apresentação do PowerPoint</vt:lpstr>
      <vt:lpstr>Apresentação do PowerPoint</vt:lpstr>
      <vt:lpstr>Concessões em unidades de conservação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Coordenação Geral de Uso Público e Negócios CGEUP</dc:title>
  <dc:creator>Roberta Barbosa</dc:creator>
  <cp:lastModifiedBy>carlos kaka</cp:lastModifiedBy>
  <cp:revision>58</cp:revision>
  <dcterms:created xsi:type="dcterms:W3CDTF">2020-09-28T18:56:56Z</dcterms:created>
  <dcterms:modified xsi:type="dcterms:W3CDTF">2022-05-19T12:06:39Z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0x010100D1D07FF5167E124EA982BEDB1BE2D33D</vt:lpwstr>
  </property>
</Properties>
</file>